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Anton"/>
      <p:regular r:id="rId33"/>
    </p:embeddedFont>
    <p:embeddedFont>
      <p:font typeface="Manrope"/>
      <p:regular r:id="rId34"/>
      <p:bold r:id="rId35"/>
    </p:embeddedFont>
    <p:embeddedFont>
      <p:font typeface="Montserrat Light"/>
      <p:regular r:id="rId36"/>
      <p:bold r:id="rId37"/>
      <p:italic r:id="rId38"/>
      <p:boldItalic r:id="rId39"/>
    </p:embeddedFont>
    <p:embeddedFont>
      <p:font typeface="Montserrat Thin"/>
      <p:regular r:id="rId40"/>
      <p:bold r:id="rId41"/>
      <p:italic r:id="rId42"/>
      <p:boldItalic r:id="rId43"/>
    </p:embeddedFont>
    <p:embeddedFont>
      <p:font typeface="Roboto Serif"/>
      <p:regular r:id="rId44"/>
      <p:bold r:id="rId45"/>
      <p:italic r:id="rId46"/>
      <p:boldItalic r:id="rId47"/>
    </p:embeddedFont>
    <p:embeddedFont>
      <p:font typeface="Montserrat SemiBold"/>
      <p:regular r:id="rId48"/>
      <p:bold r:id="rId49"/>
      <p:italic r:id="rId50"/>
      <p:boldItalic r:id="rId51"/>
    </p:embeddedFont>
    <p:embeddedFont>
      <p:font typeface="Roboto"/>
      <p:regular r:id="rId52"/>
      <p:bold r:id="rId53"/>
      <p:italic r:id="rId54"/>
      <p:boldItalic r:id="rId55"/>
    </p:embeddedFont>
    <p:embeddedFont>
      <p:font typeface="Montserrat Black"/>
      <p:bold r:id="rId56"/>
      <p:boldItalic r:id="rId57"/>
    </p:embeddedFont>
    <p:embeddedFont>
      <p:font typeface="Montserrat"/>
      <p:regular r:id="rId58"/>
      <p:bold r:id="rId59"/>
      <p:italic r:id="rId60"/>
      <p:boldItalic r:id="rId61"/>
    </p:embeddedFont>
    <p:embeddedFont>
      <p:font typeface="Noto Sans"/>
      <p:regular r:id="rId62"/>
      <p:bold r:id="rId63"/>
      <p:italic r:id="rId64"/>
      <p:boldItalic r:id="rId65"/>
    </p:embeddedFont>
    <p:embeddedFont>
      <p:font typeface="Loved by the King"/>
      <p:regular r:id="rId66"/>
    </p:embeddedFont>
    <p:embeddedFont>
      <p:font typeface="Montserrat Medium"/>
      <p:regular r:id="rId67"/>
      <p:bold r:id="rId68"/>
      <p:italic r:id="rId69"/>
      <p:boldItalic r:id="rId70"/>
    </p:embeddedFont>
    <p:embeddedFont>
      <p:font typeface="Montserrat ExtraBold"/>
      <p:bold r:id="rId71"/>
      <p:boldItalic r:id="rId72"/>
    </p:embeddedFont>
    <p:embeddedFont>
      <p:font typeface="PT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inoy Tsab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2C8209-1474-4BD6-A4B1-CF9A3DC7DF35}">
  <a:tblStyle styleId="{B12C8209-1474-4BD6-A4B1-CF9A3DC7DF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Thin-regular.fntdata"/><Relationship Id="rId42" Type="http://schemas.openxmlformats.org/officeDocument/2006/relationships/font" Target="fonts/MontserratThin-italic.fntdata"/><Relationship Id="rId41" Type="http://schemas.openxmlformats.org/officeDocument/2006/relationships/font" Target="fonts/MontserratThin-bold.fntdata"/><Relationship Id="rId44" Type="http://schemas.openxmlformats.org/officeDocument/2006/relationships/font" Target="fonts/RobotoSerif-regular.fntdata"/><Relationship Id="rId43" Type="http://schemas.openxmlformats.org/officeDocument/2006/relationships/font" Target="fonts/MontserratThin-boldItalic.fntdata"/><Relationship Id="rId46" Type="http://schemas.openxmlformats.org/officeDocument/2006/relationships/font" Target="fonts/RobotoSerif-italic.fntdata"/><Relationship Id="rId45" Type="http://schemas.openxmlformats.org/officeDocument/2006/relationships/font" Target="fonts/RobotoSerif-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MontserratSemiBold-regular.fntdata"/><Relationship Id="rId47" Type="http://schemas.openxmlformats.org/officeDocument/2006/relationships/font" Target="fonts/RobotoSerif-boldItalic.fntdata"/><Relationship Id="rId49" Type="http://schemas.openxmlformats.org/officeDocument/2006/relationships/font" Target="fonts/Montserrat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TSans-regular.fntdata"/><Relationship Id="rId72" Type="http://schemas.openxmlformats.org/officeDocument/2006/relationships/font" Target="fonts/MontserratExtraBold-boldItalic.fntdata"/><Relationship Id="rId31" Type="http://schemas.openxmlformats.org/officeDocument/2006/relationships/slide" Target="slides/slide25.xml"/><Relationship Id="rId75" Type="http://schemas.openxmlformats.org/officeDocument/2006/relationships/font" Target="fonts/PTSans-italic.fntdata"/><Relationship Id="rId30" Type="http://schemas.openxmlformats.org/officeDocument/2006/relationships/slide" Target="slides/slide24.xml"/><Relationship Id="rId74" Type="http://schemas.openxmlformats.org/officeDocument/2006/relationships/font" Target="fonts/PTSans-bold.fntdata"/><Relationship Id="rId33" Type="http://schemas.openxmlformats.org/officeDocument/2006/relationships/font" Target="fonts/Anton-regular.fntdata"/><Relationship Id="rId32" Type="http://schemas.openxmlformats.org/officeDocument/2006/relationships/slide" Target="slides/slide26.xml"/><Relationship Id="rId76" Type="http://schemas.openxmlformats.org/officeDocument/2006/relationships/font" Target="fonts/PTSans-boldItalic.fntdata"/><Relationship Id="rId35" Type="http://schemas.openxmlformats.org/officeDocument/2006/relationships/font" Target="fonts/Manrope-bold.fntdata"/><Relationship Id="rId34" Type="http://schemas.openxmlformats.org/officeDocument/2006/relationships/font" Target="fonts/Manrope-regular.fntdata"/><Relationship Id="rId71" Type="http://schemas.openxmlformats.org/officeDocument/2006/relationships/font" Target="fonts/MontserratExtraBold-bold.fntdata"/><Relationship Id="rId70" Type="http://schemas.openxmlformats.org/officeDocument/2006/relationships/font" Target="fonts/MontserratMedium-boldItalic.fntdata"/><Relationship Id="rId37" Type="http://schemas.openxmlformats.org/officeDocument/2006/relationships/font" Target="fonts/MontserratLight-bold.fntdata"/><Relationship Id="rId36" Type="http://schemas.openxmlformats.org/officeDocument/2006/relationships/font" Target="fonts/MontserratLight-regular.fntdata"/><Relationship Id="rId39" Type="http://schemas.openxmlformats.org/officeDocument/2006/relationships/font" Target="fonts/MontserratLight-boldItalic.fntdata"/><Relationship Id="rId38" Type="http://schemas.openxmlformats.org/officeDocument/2006/relationships/font" Target="fonts/MontserratLight-italic.fntdata"/><Relationship Id="rId62" Type="http://schemas.openxmlformats.org/officeDocument/2006/relationships/font" Target="fonts/NotoSans-regular.fntdata"/><Relationship Id="rId61" Type="http://schemas.openxmlformats.org/officeDocument/2006/relationships/font" Target="fonts/Montserrat-boldItalic.fntdata"/><Relationship Id="rId20" Type="http://schemas.openxmlformats.org/officeDocument/2006/relationships/slide" Target="slides/slide14.xml"/><Relationship Id="rId64" Type="http://schemas.openxmlformats.org/officeDocument/2006/relationships/font" Target="fonts/NotoSans-italic.fntdata"/><Relationship Id="rId63" Type="http://schemas.openxmlformats.org/officeDocument/2006/relationships/font" Target="fonts/NotoSans-bold.fntdata"/><Relationship Id="rId22" Type="http://schemas.openxmlformats.org/officeDocument/2006/relationships/slide" Target="slides/slide16.xml"/><Relationship Id="rId66" Type="http://schemas.openxmlformats.org/officeDocument/2006/relationships/font" Target="fonts/LovedbytheKing-regular.fntdata"/><Relationship Id="rId21" Type="http://schemas.openxmlformats.org/officeDocument/2006/relationships/slide" Target="slides/slide15.xml"/><Relationship Id="rId65" Type="http://schemas.openxmlformats.org/officeDocument/2006/relationships/font" Target="fonts/NotoSans-boldItalic.fntdata"/><Relationship Id="rId24" Type="http://schemas.openxmlformats.org/officeDocument/2006/relationships/slide" Target="slides/slide18.xml"/><Relationship Id="rId68" Type="http://schemas.openxmlformats.org/officeDocument/2006/relationships/font" Target="fonts/MontserratMedium-bold.fntdata"/><Relationship Id="rId23" Type="http://schemas.openxmlformats.org/officeDocument/2006/relationships/slide" Target="slides/slide17.xml"/><Relationship Id="rId67" Type="http://schemas.openxmlformats.org/officeDocument/2006/relationships/font" Target="fonts/MontserratMedium-regular.fntdata"/><Relationship Id="rId60" Type="http://schemas.openxmlformats.org/officeDocument/2006/relationships/font" Target="fonts/Montserrat-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Medium-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SemiBold-boldItalic.fntdata"/><Relationship Id="rId50" Type="http://schemas.openxmlformats.org/officeDocument/2006/relationships/font" Target="fonts/MontserratSemiBold-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5.xml"/><Relationship Id="rId55" Type="http://schemas.openxmlformats.org/officeDocument/2006/relationships/font" Target="fonts/Roboto-boldItalic.fntdata"/><Relationship Id="rId10" Type="http://schemas.openxmlformats.org/officeDocument/2006/relationships/slide" Target="slides/slide4.xml"/><Relationship Id="rId54" Type="http://schemas.openxmlformats.org/officeDocument/2006/relationships/font" Target="fonts/Roboto-italic.fntdata"/><Relationship Id="rId13" Type="http://schemas.openxmlformats.org/officeDocument/2006/relationships/slide" Target="slides/slide7.xml"/><Relationship Id="rId57" Type="http://schemas.openxmlformats.org/officeDocument/2006/relationships/font" Target="fonts/MontserratBlack-boldItalic.fntdata"/><Relationship Id="rId12" Type="http://schemas.openxmlformats.org/officeDocument/2006/relationships/slide" Target="slides/slide6.xml"/><Relationship Id="rId56" Type="http://schemas.openxmlformats.org/officeDocument/2006/relationships/font" Target="fonts/MontserratBlack-bold.fntdata"/><Relationship Id="rId15" Type="http://schemas.openxmlformats.org/officeDocument/2006/relationships/slide" Target="slides/slide9.xml"/><Relationship Id="rId59" Type="http://schemas.openxmlformats.org/officeDocument/2006/relationships/font" Target="fonts/Montserrat-bold.fntdata"/><Relationship Id="rId14" Type="http://schemas.openxmlformats.org/officeDocument/2006/relationships/slide" Target="slides/slide8.xml"/><Relationship Id="rId58" Type="http://schemas.openxmlformats.org/officeDocument/2006/relationships/font" Target="fonts/Montserra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1T21:05:55.611">
    <p:pos x="6000" y="0"/>
    <p:text>add qr code to 2nd colab</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106.09685" TargetMode="External"/><Relationship Id="rId3" Type="http://schemas.openxmlformats.org/officeDocument/2006/relationships/hyperlink" Target="https://arxiv.org/abs/2112.10752"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208.01618"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1" name="Google Shape;162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b47b0d225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b47b0d22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introduces a method to personalize text-to-image diffusion models, allowing them to synthesize novel images of a subject from a few reference images. By fine-tuning a pretrained model to associate a unique identifier with the subject, the model can generate photorealistic images of the subject in various contexts not seen in the reference set. Leveraging a new autogenous class-specific prior preservation loss enables diverse synthesis of the subject across different scenes, poses, views, and lighting conditions while preserving key features.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f211591c1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f211591c1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introduces a method to personalize text-to-image diffusion models, allowing them to synthesize novel images of a subject from a few reference images. By fine-tuning a pretrained model to associate a unique identifier with the subject, the model can generate photorealistic images of the subject in various contexts not seen in the reference set. Leveraging a new autogenous class-specific prior preservation loss enables diverse synthesis of the subject across different scenes, poses, views, and lighting conditions while preserving key features.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b47b0d225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b47b0d22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sz="1350" u="sng">
                <a:solidFill>
                  <a:schemeClr val="dk1"/>
                </a:solidFill>
                <a:latin typeface="Times New Roman"/>
                <a:ea typeface="Times New Roman"/>
                <a:cs typeface="Times New Roman"/>
                <a:sym typeface="Times New Roman"/>
                <a:hlinkClick r:id="rId2">
                  <a:extLst>
                    <a:ext uri="{A12FA001-AC4F-418D-AE19-62706E023703}">
                      <ahyp:hlinkClr val="tx"/>
                    </a:ext>
                  </a:extLst>
                </a:hlinkClick>
              </a:rPr>
              <a:t>LoRA: Low-Rank Adaptation of Large Language Models</a:t>
            </a:r>
            <a:r>
              <a:rPr lang="en" sz="1350">
                <a:solidFill>
                  <a:srgbClr val="111827"/>
                </a:solidFill>
                <a:latin typeface="Times New Roman"/>
                <a:ea typeface="Times New Roman"/>
                <a:cs typeface="Times New Roman"/>
                <a:sym typeface="Times New Roman"/>
              </a:rPr>
              <a:t> is a novel technique introduced by Microsoft researchers to deal with the problem of fine-tuning large-language models. </a:t>
            </a:r>
            <a:br>
              <a:rPr lang="en" sz="1350">
                <a:solidFill>
                  <a:srgbClr val="111827"/>
                </a:solidFill>
                <a:latin typeface="Times New Roman"/>
                <a:ea typeface="Times New Roman"/>
                <a:cs typeface="Times New Roman"/>
                <a:sym typeface="Times New Roman"/>
              </a:rPr>
            </a:br>
            <a:br>
              <a:rPr lang="en" sz="1350">
                <a:solidFill>
                  <a:srgbClr val="111827"/>
                </a:solidFill>
                <a:latin typeface="Times New Roman"/>
                <a:ea typeface="Times New Roman"/>
                <a:cs typeface="Times New Roman"/>
                <a:sym typeface="Times New Roman"/>
              </a:rPr>
            </a:br>
            <a:r>
              <a:rPr lang="en" sz="1350">
                <a:solidFill>
                  <a:srgbClr val="111827"/>
                </a:solidFill>
                <a:latin typeface="Times New Roman"/>
                <a:ea typeface="Times New Roman"/>
                <a:cs typeface="Times New Roman"/>
                <a:sym typeface="Times New Roman"/>
              </a:rPr>
              <a:t>2. LoRA proposes to freeze pre-trained model weights and inject trainable layers (</a:t>
            </a:r>
            <a:r>
              <a:rPr i="1" lang="en" sz="1350">
                <a:solidFill>
                  <a:srgbClr val="111827"/>
                </a:solidFill>
                <a:latin typeface="Times New Roman"/>
                <a:ea typeface="Times New Roman"/>
                <a:cs typeface="Times New Roman"/>
                <a:sym typeface="Times New Roman"/>
              </a:rPr>
              <a:t>rank-decomposition matrices</a:t>
            </a:r>
            <a:r>
              <a:rPr lang="en" sz="1350">
                <a:solidFill>
                  <a:srgbClr val="111827"/>
                </a:solidFill>
                <a:latin typeface="Times New Roman"/>
                <a:ea typeface="Times New Roman"/>
                <a:cs typeface="Times New Roman"/>
                <a:sym typeface="Times New Roman"/>
              </a:rPr>
              <a:t>) in each transformer block. This greatly reduces the number of trainable parameters and GPU memory requirements since gradients don't need to be computed for most model weights. </a:t>
            </a:r>
            <a:br>
              <a:rPr lang="en" sz="1350">
                <a:solidFill>
                  <a:srgbClr val="111827"/>
                </a:solidFill>
                <a:latin typeface="Times New Roman"/>
                <a:ea typeface="Times New Roman"/>
                <a:cs typeface="Times New Roman"/>
                <a:sym typeface="Times New Roman"/>
              </a:rPr>
            </a:br>
            <a:br>
              <a:rPr lang="en" sz="1350">
                <a:solidFill>
                  <a:srgbClr val="111827"/>
                </a:solidFill>
                <a:latin typeface="Times New Roman"/>
                <a:ea typeface="Times New Roman"/>
                <a:cs typeface="Times New Roman"/>
                <a:sym typeface="Times New Roman"/>
              </a:rPr>
            </a:br>
            <a:r>
              <a:rPr lang="en" sz="1350">
                <a:solidFill>
                  <a:srgbClr val="111827"/>
                </a:solidFill>
                <a:latin typeface="Times New Roman"/>
                <a:ea typeface="Times New Roman"/>
                <a:cs typeface="Times New Roman"/>
                <a:sym typeface="Times New Roman"/>
              </a:rPr>
              <a:t>3.The researchers found that by focusing on the Transformer attention blocks of large-language models, fine-tuning quality with LoRA was on par with full model fine-tuning while being much faster and requiring less compute.</a:t>
            </a:r>
            <a:br>
              <a:rPr lang="en" sz="1350">
                <a:solidFill>
                  <a:srgbClr val="111827"/>
                </a:solidFill>
                <a:latin typeface="Times New Roman"/>
                <a:ea typeface="Times New Roman"/>
                <a:cs typeface="Times New Roman"/>
                <a:sym typeface="Times New Roman"/>
              </a:rPr>
            </a:br>
            <a:br>
              <a:rPr lang="en" sz="1350">
                <a:solidFill>
                  <a:srgbClr val="111827"/>
                </a:solidFill>
                <a:latin typeface="Times New Roman"/>
                <a:ea typeface="Times New Roman"/>
                <a:cs typeface="Times New Roman"/>
                <a:sym typeface="Times New Roman"/>
              </a:rPr>
            </a:br>
            <a:r>
              <a:rPr lang="en" sz="1350">
                <a:solidFill>
                  <a:srgbClr val="111827"/>
                </a:solidFill>
                <a:highlight>
                  <a:srgbClr val="FFFFFF"/>
                </a:highlight>
                <a:latin typeface="Times New Roman"/>
                <a:ea typeface="Times New Roman"/>
                <a:cs typeface="Times New Roman"/>
                <a:sym typeface="Times New Roman"/>
              </a:rPr>
              <a:t>Even though LoRA was initially proposed for large-language models and demonstrated on transformer blocks, the technique can also be applied elsewhere. In the case of Stable Diffusion fine-tuning, LoRA can be applied to the cross-attention layers that relate the image representations with the prompts that describe them. The details of the following figure (taken from the </a:t>
            </a:r>
            <a:r>
              <a:rPr lang="en" sz="135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Stable Diffusion paper</a:t>
            </a:r>
            <a:r>
              <a:rPr lang="en" sz="1350">
                <a:solidFill>
                  <a:srgbClr val="111827"/>
                </a:solidFill>
                <a:highlight>
                  <a:srgbClr val="FFFFFF"/>
                </a:highlight>
                <a:latin typeface="Times New Roman"/>
                <a:ea typeface="Times New Roman"/>
                <a:cs typeface="Times New Roman"/>
                <a:sym typeface="Times New Roman"/>
              </a:rPr>
              <a:t>) are not important, just note that the yellow blocks are the ones in charge of building the relationship between image and text representations.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f211591c1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1f211591c1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1f211591c1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1f211591c1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f211591c1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f211591c1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f211591c1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f211591c1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28edc7cfa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28edc7cfa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1f211591c1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1f211591c1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f211591c1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1f211591c1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ad07e2f8d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ad07e2f8d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Diffusion models achieve success through iterative refinement of the diffusion process, starting from random noise and gradually improving over multiple steps until an output image is produced. The model estimates how to progress from the current input to a denoised version at each step, correcting errors made in earlier stages during subsequent updates. Training involves loading training images, adding varying amounts of noise, feeding them into the model, evaluating its denoising performance, and updating model weights accordingly. Generating new images with a trained model involves starting with random input and iteratively refining it through the model, with sampling methods aiming to streamline this process for efficient image generation.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1f211591c1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1f211591c1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1f211591c1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1f211591c1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rgbClr val="111827"/>
                </a:solidFill>
                <a:latin typeface="Times New Roman"/>
                <a:ea typeface="Times New Roman"/>
                <a:cs typeface="Times New Roman"/>
                <a:sym typeface="Times New Roman"/>
              </a:rPr>
              <a:t>combines </a:t>
            </a:r>
            <a:r>
              <a:rPr lang="en" sz="1350" u="sng">
                <a:solidFill>
                  <a:srgbClr val="111827"/>
                </a:solidFill>
                <a:latin typeface="Times New Roman"/>
                <a:ea typeface="Times New Roman"/>
                <a:cs typeface="Times New Roman"/>
                <a:sym typeface="Times New Roman"/>
                <a:hlinkClick r:id="rId2">
                  <a:extLst>
                    <a:ext uri="{A12FA001-AC4F-418D-AE19-62706E023703}">
                      <ahyp:hlinkClr val="tx"/>
                    </a:ext>
                  </a:extLst>
                </a:hlinkClick>
              </a:rPr>
              <a:t>Textual Inversion</a:t>
            </a:r>
            <a:r>
              <a:rPr lang="en" sz="1350">
                <a:solidFill>
                  <a:srgbClr val="111827"/>
                </a:solidFill>
                <a:latin typeface="Times New Roman"/>
                <a:ea typeface="Times New Roman"/>
                <a:cs typeface="Times New Roman"/>
                <a:sym typeface="Times New Roman"/>
              </a:rPr>
              <a:t> with regular diffusion fine-tuning. For Dreambooth, it is customary that you provide a rare token to be your trigger word, say "an sks dog". However, those tokens usually have other semantic meaning associated with them and can affect your results. The sks example, popular in the community, is actually associated with a weapons brand.</a:t>
            </a:r>
            <a:endParaRPr sz="1350">
              <a:solidFill>
                <a:srgbClr val="111827"/>
              </a:solidFill>
              <a:latin typeface="Times New Roman"/>
              <a:ea typeface="Times New Roman"/>
              <a:cs typeface="Times New Roman"/>
              <a:sym typeface="Times New Roman"/>
            </a:endParaRPr>
          </a:p>
          <a:p>
            <a:pPr indent="0" lvl="0" marL="0" rtl="0" algn="l">
              <a:lnSpc>
                <a:spcPct val="115000"/>
              </a:lnSpc>
              <a:spcBef>
                <a:spcPts val="1800"/>
              </a:spcBef>
              <a:spcAft>
                <a:spcPts val="0"/>
              </a:spcAft>
              <a:buClr>
                <a:schemeClr val="dk1"/>
              </a:buClr>
              <a:buSzPts val="1100"/>
              <a:buFont typeface="Arial"/>
              <a:buNone/>
            </a:pPr>
            <a:r>
              <a:rPr lang="en" sz="1350">
                <a:solidFill>
                  <a:srgbClr val="111827"/>
                </a:solidFill>
                <a:latin typeface="Times New Roman"/>
                <a:ea typeface="Times New Roman"/>
                <a:cs typeface="Times New Roman"/>
                <a:sym typeface="Times New Roman"/>
              </a:rPr>
              <a:t>To tackle this issue, we insert new tokens into the text encoders of the model, instead of reusing existing ones. We then optimize the newly-inserted token embeddings to represent the new concept: that is Textual Inversion – we learn to represent the concept through new "words" in the embedding space. Once we obtain the new token and its embeddings to represent it, we can train our Dreambooth LoRA with those token embeddings to get the best of both worlds.</a:t>
            </a:r>
            <a:endParaRPr sz="1350">
              <a:solidFill>
                <a:srgbClr val="111827"/>
              </a:solidFill>
              <a:latin typeface="Times New Roman"/>
              <a:ea typeface="Times New Roman"/>
              <a:cs typeface="Times New Roman"/>
              <a:sym typeface="Times New Roman"/>
            </a:endParaRPr>
          </a:p>
          <a:p>
            <a:pPr indent="0" lvl="0" marL="0" rtl="0" algn="l">
              <a:spcBef>
                <a:spcPts val="18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28edc7cfa7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28edc7cfa7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f211591c1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1f211591c1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b47b0d225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b47b0d225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1f211591c1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1f211591c1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2b499c2ed8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2b499c2ed8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1f211591c1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1f211591c1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Diffusion models achieve success through iterative refinement of the diffusion process, starting from random noise and gradually improving over multiple steps until an output image is produced. The model estimates how to progress from the current input to a denoised version at each step, correcting errors made in earlier stages during subsequent updates. Training involves loading training images, adding varying amounts of noise, feeding them into the model, evaluating its denoising performance, and updating model weights accordingly. Generating new images with a trained model involves starting with random input and iteratively refining it through the model, with sampling methods aiming to streamline this process for efficient image generation.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f211591c1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f211591c1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First released in april of 2022</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First to propose training DMs in the latent space of pretrained autoencoders, striking a balance between complexity reduction and detail preservation. This approach, termed latent diffusion models (LDMs), achieves state-of-the-art results in image inpainting, class-conditional image synthesis, and other tasks, while significantly reducing computational requirements compared to traditional pixel-based DMs. By introducing cross-attention layers, LDMs gain flexibility to handle various conditioning inputs, such as text or bounding boxes, enabling high-resolution synthesis in a more efficient manner.</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f211591c1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1f211591c1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1f211591c1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1f211591c1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1f211591c1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1f211591c1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2ad07e2f8d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2ad07e2f8d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highlight>
                  <a:srgbClr val="F5F5F5"/>
                </a:highlight>
                <a:latin typeface="Noto Sans"/>
                <a:ea typeface="Noto Sans"/>
                <a:cs typeface="Noto Sans"/>
                <a:sym typeface="Noto Sans"/>
              </a:rPr>
              <a:t>In the text-encoding stage of most text-to-image models, the first stage involves converting the prompt into a numerical representation. This is typically done by converting the words into tokens, each equivalent to an entry in the model's dictionary. These entries are then converted into an "embedding" - a continuous vector representation for the specific token. These embeddings are usually learned as part of the training process. In our work, we find new embeddings that represent specific, user-provided visual concepts. These embeddings are then linked to new pseudo-words, which can be incorporated into new sentences like any other word. In a sense, we are performing inversion into the text-embedding space of the frozen model. We're calling the process 'Textual Inversion'.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f211591c1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f211591c1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explores how text-to-image models can be utilized to generate specific, unique concepts or modify existing ones based on natural language prompts. By representing user-provided concepts through embeddings in a text-to-image model, generated images can be guided by intuitive language prompts, such as turning a cat into a painting or envisioning a new product inspired by a favorite toy, using only a few reference images. Through comparison with various baselines, the approach proves more effective in faithfully portraying concepts across different applications and tasks.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4061" y="1106000"/>
            <a:ext cx="4598400" cy="1967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SzPts val="4500"/>
              <a:buFont typeface="Loved by the King"/>
              <a:buNone/>
              <a:defRPr sz="6000"/>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723900" y="3138400"/>
            <a:ext cx="4600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1" name="Google Shape;11;p2"/>
          <p:cNvGrpSpPr/>
          <p:nvPr/>
        </p:nvGrpSpPr>
        <p:grpSpPr>
          <a:xfrm>
            <a:off x="340147" y="234146"/>
            <a:ext cx="701661" cy="1791662"/>
            <a:chOff x="269061" y="187684"/>
            <a:chExt cx="879936" cy="2246879"/>
          </a:xfrm>
        </p:grpSpPr>
        <p:sp>
          <p:nvSpPr>
            <p:cNvPr id="12" name="Google Shape;12;p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 name="Google Shape;17;p2"/>
          <p:cNvGrpSpPr/>
          <p:nvPr/>
        </p:nvGrpSpPr>
        <p:grpSpPr>
          <a:xfrm>
            <a:off x="257938" y="4204925"/>
            <a:ext cx="910575" cy="1471975"/>
            <a:chOff x="3215875" y="2755900"/>
            <a:chExt cx="910575" cy="1471975"/>
          </a:xfrm>
        </p:grpSpPr>
        <p:sp>
          <p:nvSpPr>
            <p:cNvPr id="18" name="Google Shape;18;p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2"/>
          <p:cNvGrpSpPr/>
          <p:nvPr/>
        </p:nvGrpSpPr>
        <p:grpSpPr>
          <a:xfrm rot="5400000">
            <a:off x="-211375" y="3339100"/>
            <a:ext cx="1172472" cy="136724"/>
            <a:chOff x="7045850" y="224825"/>
            <a:chExt cx="1172472" cy="136724"/>
          </a:xfrm>
        </p:grpSpPr>
        <p:sp>
          <p:nvSpPr>
            <p:cNvPr id="25" name="Google Shape;25;p2"/>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
          <p:cNvGrpSpPr/>
          <p:nvPr/>
        </p:nvGrpSpPr>
        <p:grpSpPr>
          <a:xfrm>
            <a:off x="1616124" y="133741"/>
            <a:ext cx="1840929" cy="215371"/>
            <a:chOff x="3264025" y="2279600"/>
            <a:chExt cx="922725" cy="107950"/>
          </a:xfrm>
        </p:grpSpPr>
        <p:sp>
          <p:nvSpPr>
            <p:cNvPr id="31" name="Google Shape;31;p2"/>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 name="Google Shape;45;p2"/>
          <p:cNvGrpSpPr/>
          <p:nvPr/>
        </p:nvGrpSpPr>
        <p:grpSpPr>
          <a:xfrm>
            <a:off x="8403702" y="-705449"/>
            <a:ext cx="1474597" cy="1475813"/>
            <a:chOff x="8403702" y="-705449"/>
            <a:chExt cx="1474597" cy="1475813"/>
          </a:xfrm>
        </p:grpSpPr>
        <p:sp>
          <p:nvSpPr>
            <p:cNvPr id="46" name="Google Shape;46;p2"/>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 name="Google Shape;48;p2"/>
          <p:cNvGrpSpPr/>
          <p:nvPr/>
        </p:nvGrpSpPr>
        <p:grpSpPr>
          <a:xfrm flipH="1" rot="10800000">
            <a:off x="6977138" y="-713050"/>
            <a:ext cx="910575" cy="1471975"/>
            <a:chOff x="3215875" y="2755900"/>
            <a:chExt cx="910575" cy="1471975"/>
          </a:xfrm>
        </p:grpSpPr>
        <p:sp>
          <p:nvSpPr>
            <p:cNvPr id="49" name="Google Shape;49;p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2"/>
          <p:cNvSpPr/>
          <p:nvPr/>
        </p:nvSpPr>
        <p:spPr>
          <a:xfrm rot="5400000">
            <a:off x="8646693" y="4671043"/>
            <a:ext cx="201827" cy="201827"/>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2"/>
          <p:cNvGrpSpPr/>
          <p:nvPr/>
        </p:nvGrpSpPr>
        <p:grpSpPr>
          <a:xfrm>
            <a:off x="6511974" y="4781941"/>
            <a:ext cx="1840929" cy="215371"/>
            <a:chOff x="3264025" y="2279600"/>
            <a:chExt cx="922725" cy="107950"/>
          </a:xfrm>
        </p:grpSpPr>
        <p:sp>
          <p:nvSpPr>
            <p:cNvPr id="57" name="Google Shape;57;p2"/>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3" name="Shape 423"/>
        <p:cNvGrpSpPr/>
        <p:nvPr/>
      </p:nvGrpSpPr>
      <p:grpSpPr>
        <a:xfrm>
          <a:off x="0" y="0"/>
          <a:ext cx="0" cy="0"/>
          <a:chOff x="0" y="0"/>
          <a:chExt cx="0" cy="0"/>
        </a:xfrm>
      </p:grpSpPr>
      <p:sp>
        <p:nvSpPr>
          <p:cNvPr id="424" name="Google Shape;424;p11"/>
          <p:cNvSpPr txBox="1"/>
          <p:nvPr>
            <p:ph idx="1" type="body"/>
          </p:nvPr>
        </p:nvSpPr>
        <p:spPr>
          <a:xfrm>
            <a:off x="713616" y="1633800"/>
            <a:ext cx="4668000" cy="21945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Font typeface="Nunito Light"/>
              <a:buChar char="●"/>
              <a:defRPr/>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17500" lvl="4" marL="2286000" algn="l">
              <a:lnSpc>
                <a:spcPct val="100000"/>
              </a:lnSpc>
              <a:spcBef>
                <a:spcPts val="1600"/>
              </a:spcBef>
              <a:spcAft>
                <a:spcPts val="0"/>
              </a:spcAft>
              <a:buSzPts val="1400"/>
              <a:buFont typeface="Nunito Light"/>
              <a:buChar char="○"/>
              <a:defRPr/>
            </a:lvl5pPr>
            <a:lvl6pPr indent="-317500" lvl="5" marL="2743200" algn="l">
              <a:lnSpc>
                <a:spcPct val="100000"/>
              </a:lnSpc>
              <a:spcBef>
                <a:spcPts val="1600"/>
              </a:spcBef>
              <a:spcAft>
                <a:spcPts val="0"/>
              </a:spcAft>
              <a:buSzPts val="14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17500" lvl="8" marL="4114800" algn="l">
              <a:lnSpc>
                <a:spcPct val="100000"/>
              </a:lnSpc>
              <a:spcBef>
                <a:spcPts val="1600"/>
              </a:spcBef>
              <a:spcAft>
                <a:spcPts val="1600"/>
              </a:spcAft>
              <a:buSzPts val="1400"/>
              <a:buFont typeface="Nunito Light"/>
              <a:buChar char="■"/>
              <a:defRPr/>
            </a:lvl9pPr>
          </a:lstStyle>
          <a:p/>
        </p:txBody>
      </p:sp>
      <p:sp>
        <p:nvSpPr>
          <p:cNvPr id="425" name="Google Shape;425;p11"/>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426" name="Google Shape;426;p11"/>
          <p:cNvGrpSpPr/>
          <p:nvPr/>
        </p:nvGrpSpPr>
        <p:grpSpPr>
          <a:xfrm rot="-5400000">
            <a:off x="7848674" y="993779"/>
            <a:ext cx="1840929" cy="215371"/>
            <a:chOff x="3264025" y="2279600"/>
            <a:chExt cx="922725" cy="107950"/>
          </a:xfrm>
        </p:grpSpPr>
        <p:sp>
          <p:nvSpPr>
            <p:cNvPr id="427" name="Google Shape;427;p11"/>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1"/>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1"/>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1"/>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1"/>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1"/>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1"/>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1"/>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1"/>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1"/>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1"/>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1"/>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1"/>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1"/>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 name="Google Shape;441;p11"/>
          <p:cNvGrpSpPr/>
          <p:nvPr/>
        </p:nvGrpSpPr>
        <p:grpSpPr>
          <a:xfrm rot="-5400000">
            <a:off x="-545601" y="946154"/>
            <a:ext cx="1840929" cy="215371"/>
            <a:chOff x="3264025" y="2279600"/>
            <a:chExt cx="922725" cy="107950"/>
          </a:xfrm>
        </p:grpSpPr>
        <p:sp>
          <p:nvSpPr>
            <p:cNvPr id="442" name="Google Shape;442;p11"/>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1"/>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1"/>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1"/>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1"/>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1"/>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1"/>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1"/>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1"/>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1"/>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1"/>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1"/>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1"/>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1"/>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11"/>
          <p:cNvGrpSpPr/>
          <p:nvPr/>
        </p:nvGrpSpPr>
        <p:grpSpPr>
          <a:xfrm>
            <a:off x="3985764" y="4784675"/>
            <a:ext cx="1172472" cy="136724"/>
            <a:chOff x="7045850" y="224825"/>
            <a:chExt cx="1172472" cy="136724"/>
          </a:xfrm>
        </p:grpSpPr>
        <p:sp>
          <p:nvSpPr>
            <p:cNvPr id="457" name="Google Shape;457;p11"/>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1"/>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1"/>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1"/>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1"/>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 name="Google Shape;462;p11"/>
          <p:cNvGrpSpPr/>
          <p:nvPr/>
        </p:nvGrpSpPr>
        <p:grpSpPr>
          <a:xfrm rot="10800000">
            <a:off x="8278372" y="3158320"/>
            <a:ext cx="701661" cy="1791662"/>
            <a:chOff x="269061" y="187684"/>
            <a:chExt cx="879936" cy="2246879"/>
          </a:xfrm>
        </p:grpSpPr>
        <p:sp>
          <p:nvSpPr>
            <p:cNvPr id="463" name="Google Shape;463;p11"/>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1"/>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1"/>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1"/>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1"/>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 name="Google Shape;468;p11"/>
          <p:cNvGrpSpPr/>
          <p:nvPr/>
        </p:nvGrpSpPr>
        <p:grpSpPr>
          <a:xfrm>
            <a:off x="257925" y="4252550"/>
            <a:ext cx="910575" cy="1471975"/>
            <a:chOff x="3215875" y="2755900"/>
            <a:chExt cx="910575" cy="1471975"/>
          </a:xfrm>
        </p:grpSpPr>
        <p:sp>
          <p:nvSpPr>
            <p:cNvPr id="469" name="Google Shape;469;p11"/>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1"/>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1"/>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1"/>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1"/>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1"/>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 name="Google Shape;475;p11"/>
          <p:cNvGrpSpPr/>
          <p:nvPr/>
        </p:nvGrpSpPr>
        <p:grpSpPr>
          <a:xfrm rot="10800000">
            <a:off x="66022" y="2367745"/>
            <a:ext cx="549261" cy="1616440"/>
            <a:chOff x="269061" y="407425"/>
            <a:chExt cx="688815" cy="2027138"/>
          </a:xfrm>
        </p:grpSpPr>
        <p:sp>
          <p:nvSpPr>
            <p:cNvPr id="476" name="Google Shape;476;p11"/>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1"/>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1"/>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1"/>
            <p:cNvSpPr/>
            <p:nvPr/>
          </p:nvSpPr>
          <p:spPr>
            <a:xfrm>
              <a:off x="704770" y="665487"/>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1"/>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1" name="Shape 481"/>
        <p:cNvGrpSpPr/>
        <p:nvPr/>
      </p:nvGrpSpPr>
      <p:grpSpPr>
        <a:xfrm>
          <a:off x="0" y="0"/>
          <a:ext cx="0" cy="0"/>
          <a:chOff x="0" y="0"/>
          <a:chExt cx="0" cy="0"/>
        </a:xfrm>
      </p:grpSpPr>
      <p:sp>
        <p:nvSpPr>
          <p:cNvPr id="482" name="Google Shape;482;p12"/>
          <p:cNvSpPr txBox="1"/>
          <p:nvPr>
            <p:ph type="title"/>
          </p:nvPr>
        </p:nvSpPr>
        <p:spPr>
          <a:xfrm>
            <a:off x="746850" y="1482300"/>
            <a:ext cx="6025500" cy="2178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483" name="Google Shape;483;p12"/>
          <p:cNvGrpSpPr/>
          <p:nvPr/>
        </p:nvGrpSpPr>
        <p:grpSpPr>
          <a:xfrm rot="-5400000">
            <a:off x="7952725" y="24100"/>
            <a:ext cx="910575" cy="1471975"/>
            <a:chOff x="3215875" y="2755900"/>
            <a:chExt cx="910575" cy="1471975"/>
          </a:xfrm>
        </p:grpSpPr>
        <p:sp>
          <p:nvSpPr>
            <p:cNvPr id="484" name="Google Shape;484;p1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0" name="Google Shape;490;p12"/>
          <p:cNvGrpSpPr/>
          <p:nvPr/>
        </p:nvGrpSpPr>
        <p:grpSpPr>
          <a:xfrm>
            <a:off x="257925" y="3661200"/>
            <a:ext cx="910575" cy="1471975"/>
            <a:chOff x="3215875" y="2755900"/>
            <a:chExt cx="910575" cy="1471975"/>
          </a:xfrm>
        </p:grpSpPr>
        <p:sp>
          <p:nvSpPr>
            <p:cNvPr id="491" name="Google Shape;491;p1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 name="Google Shape;497;p12"/>
          <p:cNvGrpSpPr/>
          <p:nvPr/>
        </p:nvGrpSpPr>
        <p:grpSpPr>
          <a:xfrm>
            <a:off x="7178724" y="4800991"/>
            <a:ext cx="1840929" cy="215371"/>
            <a:chOff x="3264025" y="2279600"/>
            <a:chExt cx="922725" cy="107950"/>
          </a:xfrm>
        </p:grpSpPr>
        <p:sp>
          <p:nvSpPr>
            <p:cNvPr id="498" name="Google Shape;498;p12"/>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2"/>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2"/>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2"/>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2"/>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2"/>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2"/>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2"/>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2"/>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2"/>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2"/>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2"/>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2"/>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 name="Google Shape;512;p12"/>
          <p:cNvGrpSpPr/>
          <p:nvPr/>
        </p:nvGrpSpPr>
        <p:grpSpPr>
          <a:xfrm rot="5400000">
            <a:off x="5950372" y="3748871"/>
            <a:ext cx="701661" cy="1791662"/>
            <a:chOff x="269061" y="187684"/>
            <a:chExt cx="879936" cy="2246879"/>
          </a:xfrm>
        </p:grpSpPr>
        <p:sp>
          <p:nvSpPr>
            <p:cNvPr id="513" name="Google Shape;513;p1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 name="Google Shape;518;p12"/>
          <p:cNvGrpSpPr/>
          <p:nvPr/>
        </p:nvGrpSpPr>
        <p:grpSpPr>
          <a:xfrm>
            <a:off x="340147" y="234146"/>
            <a:ext cx="701661" cy="1791662"/>
            <a:chOff x="269061" y="187684"/>
            <a:chExt cx="879936" cy="2246879"/>
          </a:xfrm>
        </p:grpSpPr>
        <p:sp>
          <p:nvSpPr>
            <p:cNvPr id="519" name="Google Shape;519;p1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4" name="Shape 524"/>
        <p:cNvGrpSpPr/>
        <p:nvPr/>
      </p:nvGrpSpPr>
      <p:grpSpPr>
        <a:xfrm>
          <a:off x="0" y="0"/>
          <a:ext cx="0" cy="0"/>
          <a:chOff x="0" y="0"/>
          <a:chExt cx="0" cy="0"/>
        </a:xfrm>
      </p:grpSpPr>
      <p:sp>
        <p:nvSpPr>
          <p:cNvPr id="525" name="Google Shape;525;p13"/>
          <p:cNvSpPr txBox="1"/>
          <p:nvPr>
            <p:ph type="title"/>
          </p:nvPr>
        </p:nvSpPr>
        <p:spPr>
          <a:xfrm>
            <a:off x="4404400" y="3592925"/>
            <a:ext cx="4026300" cy="1006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highlight>
                  <a:schemeClr val="dk2"/>
                </a:highlight>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526" name="Google Shape;526;p13"/>
          <p:cNvGrpSpPr/>
          <p:nvPr/>
        </p:nvGrpSpPr>
        <p:grpSpPr>
          <a:xfrm>
            <a:off x="8403702" y="-705449"/>
            <a:ext cx="1474597" cy="1475813"/>
            <a:chOff x="8403702" y="-705449"/>
            <a:chExt cx="1474597" cy="1475813"/>
          </a:xfrm>
        </p:grpSpPr>
        <p:sp>
          <p:nvSpPr>
            <p:cNvPr id="527" name="Google Shape;527;p13"/>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3"/>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13"/>
          <p:cNvGrpSpPr/>
          <p:nvPr/>
        </p:nvGrpSpPr>
        <p:grpSpPr>
          <a:xfrm rot="5400000">
            <a:off x="257925" y="3506525"/>
            <a:ext cx="910575" cy="1471975"/>
            <a:chOff x="3215875" y="2755900"/>
            <a:chExt cx="910575" cy="1471975"/>
          </a:xfrm>
        </p:grpSpPr>
        <p:sp>
          <p:nvSpPr>
            <p:cNvPr id="530" name="Google Shape;530;p1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 name="Google Shape;536;p13"/>
          <p:cNvGrpSpPr/>
          <p:nvPr/>
        </p:nvGrpSpPr>
        <p:grpSpPr>
          <a:xfrm rot="10800000">
            <a:off x="295589" y="268925"/>
            <a:ext cx="1172472" cy="136724"/>
            <a:chOff x="921275" y="1274075"/>
            <a:chExt cx="1172472" cy="136724"/>
          </a:xfrm>
        </p:grpSpPr>
        <p:sp>
          <p:nvSpPr>
            <p:cNvPr id="537" name="Google Shape;537;p13"/>
            <p:cNvSpPr/>
            <p:nvPr/>
          </p:nvSpPr>
          <p:spPr>
            <a:xfrm>
              <a:off x="921275" y="127407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3"/>
            <p:cNvSpPr/>
            <p:nvPr/>
          </p:nvSpPr>
          <p:spPr>
            <a:xfrm>
              <a:off x="1152292" y="127407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3"/>
            <p:cNvSpPr/>
            <p:nvPr/>
          </p:nvSpPr>
          <p:spPr>
            <a:xfrm>
              <a:off x="1384379" y="127407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3"/>
            <p:cNvSpPr/>
            <p:nvPr/>
          </p:nvSpPr>
          <p:spPr>
            <a:xfrm>
              <a:off x="1615395" y="127407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3"/>
            <p:cNvSpPr/>
            <p:nvPr/>
          </p:nvSpPr>
          <p:spPr>
            <a:xfrm>
              <a:off x="1846412" y="127407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2" name="Shape 542"/>
        <p:cNvGrpSpPr/>
        <p:nvPr/>
      </p:nvGrpSpPr>
      <p:grpSpPr>
        <a:xfrm>
          <a:off x="0" y="0"/>
          <a:ext cx="0" cy="0"/>
          <a:chOff x="0" y="0"/>
          <a:chExt cx="0" cy="0"/>
        </a:xfrm>
      </p:grpSpPr>
      <p:sp>
        <p:nvSpPr>
          <p:cNvPr id="543" name="Google Shape;543;p14"/>
          <p:cNvSpPr txBox="1"/>
          <p:nvPr>
            <p:ph hasCustomPrompt="1" type="title"/>
          </p:nvPr>
        </p:nvSpPr>
        <p:spPr>
          <a:xfrm>
            <a:off x="998550" y="800359"/>
            <a:ext cx="7146900" cy="180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600"/>
              <a:buNone/>
              <a:defRPr sz="12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544" name="Google Shape;544;p14"/>
          <p:cNvSpPr txBox="1"/>
          <p:nvPr>
            <p:ph idx="1" type="subTitle"/>
          </p:nvPr>
        </p:nvSpPr>
        <p:spPr>
          <a:xfrm>
            <a:off x="996750" y="2605841"/>
            <a:ext cx="71505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45" name="Google Shape;545;p14"/>
          <p:cNvGrpSpPr/>
          <p:nvPr/>
        </p:nvGrpSpPr>
        <p:grpSpPr>
          <a:xfrm flipH="1">
            <a:off x="7975478" y="3671525"/>
            <a:ext cx="910575" cy="1471975"/>
            <a:chOff x="3215875" y="2755900"/>
            <a:chExt cx="910575" cy="1471975"/>
          </a:xfrm>
        </p:grpSpPr>
        <p:sp>
          <p:nvSpPr>
            <p:cNvPr id="546" name="Google Shape;546;p1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 name="Google Shape;552;p14"/>
          <p:cNvGrpSpPr/>
          <p:nvPr/>
        </p:nvGrpSpPr>
        <p:grpSpPr>
          <a:xfrm flipH="1" rot="5400000">
            <a:off x="280703" y="-44087"/>
            <a:ext cx="910575" cy="1471975"/>
            <a:chOff x="3215875" y="2755900"/>
            <a:chExt cx="910575" cy="1471975"/>
          </a:xfrm>
        </p:grpSpPr>
        <p:sp>
          <p:nvSpPr>
            <p:cNvPr id="553" name="Google Shape;553;p1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9" name="Google Shape;559;p14"/>
          <p:cNvGrpSpPr/>
          <p:nvPr/>
        </p:nvGrpSpPr>
        <p:grpSpPr>
          <a:xfrm flipH="1">
            <a:off x="257938" y="4781941"/>
            <a:ext cx="1840929" cy="215371"/>
            <a:chOff x="3264025" y="2279600"/>
            <a:chExt cx="922725" cy="107950"/>
          </a:xfrm>
        </p:grpSpPr>
        <p:sp>
          <p:nvSpPr>
            <p:cNvPr id="560" name="Google Shape;560;p14"/>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4"/>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4"/>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4"/>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4"/>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4"/>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4"/>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4"/>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4"/>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4"/>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4"/>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4"/>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4"/>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4"/>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4" name="Google Shape;574;p14"/>
          <p:cNvGrpSpPr/>
          <p:nvPr/>
        </p:nvGrpSpPr>
        <p:grpSpPr>
          <a:xfrm flipH="1">
            <a:off x="193883" y="2605846"/>
            <a:ext cx="701661" cy="1791662"/>
            <a:chOff x="269061" y="187684"/>
            <a:chExt cx="879936" cy="2246879"/>
          </a:xfrm>
        </p:grpSpPr>
        <p:sp>
          <p:nvSpPr>
            <p:cNvPr id="575" name="Google Shape;575;p1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4"/>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 name="Google Shape;580;p14"/>
          <p:cNvGrpSpPr/>
          <p:nvPr/>
        </p:nvGrpSpPr>
        <p:grpSpPr>
          <a:xfrm flipH="1">
            <a:off x="8147258" y="215096"/>
            <a:ext cx="701661" cy="1791662"/>
            <a:chOff x="269061" y="187684"/>
            <a:chExt cx="879936" cy="2246879"/>
          </a:xfrm>
        </p:grpSpPr>
        <p:sp>
          <p:nvSpPr>
            <p:cNvPr id="581" name="Google Shape;581;p1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4"/>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 name="Google Shape;586;p14"/>
          <p:cNvGrpSpPr/>
          <p:nvPr/>
        </p:nvGrpSpPr>
        <p:grpSpPr>
          <a:xfrm>
            <a:off x="8413227" y="1978713"/>
            <a:ext cx="1474597" cy="1475813"/>
            <a:chOff x="8403702" y="-705449"/>
            <a:chExt cx="1474597" cy="1475813"/>
          </a:xfrm>
        </p:grpSpPr>
        <p:sp>
          <p:nvSpPr>
            <p:cNvPr id="587" name="Google Shape;587;p14"/>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4"/>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589" name="Shape 58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4">
    <p:spTree>
      <p:nvGrpSpPr>
        <p:cNvPr id="590" name="Shape 590"/>
        <p:cNvGrpSpPr/>
        <p:nvPr/>
      </p:nvGrpSpPr>
      <p:grpSpPr>
        <a:xfrm>
          <a:off x="0" y="0"/>
          <a:ext cx="0" cy="0"/>
          <a:chOff x="0" y="0"/>
          <a:chExt cx="0" cy="0"/>
        </a:xfrm>
      </p:grpSpPr>
      <p:sp>
        <p:nvSpPr>
          <p:cNvPr id="591" name="Google Shape;591;p16"/>
          <p:cNvSpPr txBox="1"/>
          <p:nvPr>
            <p:ph type="title"/>
          </p:nvPr>
        </p:nvSpPr>
        <p:spPr>
          <a:xfrm>
            <a:off x="691728" y="3586538"/>
            <a:ext cx="45558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2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2" name="Google Shape;592;p16"/>
          <p:cNvSpPr txBox="1"/>
          <p:nvPr>
            <p:ph idx="1" type="subTitle"/>
          </p:nvPr>
        </p:nvSpPr>
        <p:spPr>
          <a:xfrm>
            <a:off x="690900" y="1099762"/>
            <a:ext cx="4557300" cy="248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3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593" name="Google Shape;593;p16"/>
          <p:cNvGrpSpPr/>
          <p:nvPr/>
        </p:nvGrpSpPr>
        <p:grpSpPr>
          <a:xfrm flipH="1">
            <a:off x="8263897" y="2640421"/>
            <a:ext cx="701661" cy="1791662"/>
            <a:chOff x="269061" y="187684"/>
            <a:chExt cx="879936" cy="2246879"/>
          </a:xfrm>
        </p:grpSpPr>
        <p:sp>
          <p:nvSpPr>
            <p:cNvPr id="594" name="Google Shape;594;p1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6"/>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 name="Google Shape;599;p16"/>
          <p:cNvGrpSpPr/>
          <p:nvPr/>
        </p:nvGrpSpPr>
        <p:grpSpPr>
          <a:xfrm>
            <a:off x="7045374" y="4781941"/>
            <a:ext cx="1840929" cy="215371"/>
            <a:chOff x="3264025" y="2279600"/>
            <a:chExt cx="922725" cy="107950"/>
          </a:xfrm>
        </p:grpSpPr>
        <p:sp>
          <p:nvSpPr>
            <p:cNvPr id="600" name="Google Shape;600;p16"/>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6"/>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6"/>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6"/>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6"/>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6"/>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6"/>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6"/>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6"/>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6"/>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6"/>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6"/>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6"/>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6"/>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 name="Google Shape;614;p16"/>
          <p:cNvGrpSpPr/>
          <p:nvPr/>
        </p:nvGrpSpPr>
        <p:grpSpPr>
          <a:xfrm>
            <a:off x="257938" y="4204925"/>
            <a:ext cx="910575" cy="1471975"/>
            <a:chOff x="3215875" y="2755900"/>
            <a:chExt cx="910575" cy="1471975"/>
          </a:xfrm>
        </p:grpSpPr>
        <p:sp>
          <p:nvSpPr>
            <p:cNvPr id="615" name="Google Shape;615;p16"/>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6"/>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6"/>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6"/>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6"/>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6"/>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1" name="Google Shape;621;p16"/>
          <p:cNvGrpSpPr/>
          <p:nvPr/>
        </p:nvGrpSpPr>
        <p:grpSpPr>
          <a:xfrm>
            <a:off x="340147" y="234146"/>
            <a:ext cx="701661" cy="1791662"/>
            <a:chOff x="269061" y="187684"/>
            <a:chExt cx="879936" cy="2246879"/>
          </a:xfrm>
        </p:grpSpPr>
        <p:sp>
          <p:nvSpPr>
            <p:cNvPr id="622" name="Google Shape;622;p1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6"/>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p16"/>
          <p:cNvGrpSpPr/>
          <p:nvPr/>
        </p:nvGrpSpPr>
        <p:grpSpPr>
          <a:xfrm>
            <a:off x="7694375" y="224825"/>
            <a:ext cx="1172472" cy="136724"/>
            <a:chOff x="7045850" y="224825"/>
            <a:chExt cx="1172472" cy="136724"/>
          </a:xfrm>
        </p:grpSpPr>
        <p:sp>
          <p:nvSpPr>
            <p:cNvPr id="628" name="Google Shape;628;p16"/>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6"/>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6"/>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6"/>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6"/>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633" name="Shape 633"/>
        <p:cNvGrpSpPr/>
        <p:nvPr/>
      </p:nvGrpSpPr>
      <p:grpSpPr>
        <a:xfrm>
          <a:off x="0" y="0"/>
          <a:ext cx="0" cy="0"/>
          <a:chOff x="0" y="0"/>
          <a:chExt cx="0" cy="0"/>
        </a:xfrm>
      </p:grpSpPr>
      <p:sp>
        <p:nvSpPr>
          <p:cNvPr id="634" name="Google Shape;634;p17"/>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635" name="Google Shape;635;p17"/>
          <p:cNvGrpSpPr/>
          <p:nvPr/>
        </p:nvGrpSpPr>
        <p:grpSpPr>
          <a:xfrm flipH="1" rot="-5400000">
            <a:off x="802947" y="-356329"/>
            <a:ext cx="701661" cy="1791662"/>
            <a:chOff x="269061" y="187684"/>
            <a:chExt cx="879936" cy="2246879"/>
          </a:xfrm>
        </p:grpSpPr>
        <p:sp>
          <p:nvSpPr>
            <p:cNvPr id="636" name="Google Shape;636;p17"/>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7"/>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7"/>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7"/>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7"/>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 name="Google Shape;641;p17"/>
          <p:cNvGrpSpPr/>
          <p:nvPr/>
        </p:nvGrpSpPr>
        <p:grpSpPr>
          <a:xfrm>
            <a:off x="7064424" y="150366"/>
            <a:ext cx="1840929" cy="215371"/>
            <a:chOff x="3264025" y="2279600"/>
            <a:chExt cx="922725" cy="107950"/>
          </a:xfrm>
        </p:grpSpPr>
        <p:sp>
          <p:nvSpPr>
            <p:cNvPr id="642" name="Google Shape;642;p17"/>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7"/>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7"/>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7"/>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7"/>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7"/>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7"/>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7"/>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7"/>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7"/>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7"/>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7"/>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7"/>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7"/>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 name="Google Shape;656;p17"/>
          <p:cNvGrpSpPr/>
          <p:nvPr/>
        </p:nvGrpSpPr>
        <p:grpSpPr>
          <a:xfrm rot="5400000">
            <a:off x="-192325" y="4282075"/>
            <a:ext cx="1172472" cy="136724"/>
            <a:chOff x="7045850" y="224825"/>
            <a:chExt cx="1172472" cy="136724"/>
          </a:xfrm>
        </p:grpSpPr>
        <p:sp>
          <p:nvSpPr>
            <p:cNvPr id="657" name="Google Shape;657;p17"/>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7"/>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7"/>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7"/>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7"/>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2" name="Google Shape;662;p17"/>
          <p:cNvGrpSpPr/>
          <p:nvPr/>
        </p:nvGrpSpPr>
        <p:grpSpPr>
          <a:xfrm>
            <a:off x="7761050" y="4773963"/>
            <a:ext cx="1172472" cy="136724"/>
            <a:chOff x="7045850" y="224825"/>
            <a:chExt cx="1172472" cy="136724"/>
          </a:xfrm>
        </p:grpSpPr>
        <p:sp>
          <p:nvSpPr>
            <p:cNvPr id="663" name="Google Shape;663;p17"/>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7"/>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7"/>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7"/>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7"/>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 name="Google Shape;668;p17"/>
          <p:cNvGrpSpPr/>
          <p:nvPr/>
        </p:nvGrpSpPr>
        <p:grpSpPr>
          <a:xfrm flipH="1" rot="5400000">
            <a:off x="-481737" y="1999413"/>
            <a:ext cx="910575" cy="1471975"/>
            <a:chOff x="3215875" y="2755900"/>
            <a:chExt cx="910575" cy="1471975"/>
          </a:xfrm>
        </p:grpSpPr>
        <p:sp>
          <p:nvSpPr>
            <p:cNvPr id="669" name="Google Shape;669;p1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 name="Google Shape;675;p17"/>
          <p:cNvGrpSpPr/>
          <p:nvPr/>
        </p:nvGrpSpPr>
        <p:grpSpPr>
          <a:xfrm rot="-5400000">
            <a:off x="8712438" y="1980638"/>
            <a:ext cx="910575" cy="1471975"/>
            <a:chOff x="3215875" y="2755900"/>
            <a:chExt cx="910575" cy="1471975"/>
          </a:xfrm>
        </p:grpSpPr>
        <p:sp>
          <p:nvSpPr>
            <p:cNvPr id="676" name="Google Shape;676;p1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682" name="Shape 682"/>
        <p:cNvGrpSpPr/>
        <p:nvPr/>
      </p:nvGrpSpPr>
      <p:grpSpPr>
        <a:xfrm>
          <a:off x="0" y="0"/>
          <a:ext cx="0" cy="0"/>
          <a:chOff x="0" y="0"/>
          <a:chExt cx="0" cy="0"/>
        </a:xfrm>
      </p:grpSpPr>
      <p:sp>
        <p:nvSpPr>
          <p:cNvPr id="683" name="Google Shape;683;p18"/>
          <p:cNvSpPr txBox="1"/>
          <p:nvPr>
            <p:ph type="title"/>
          </p:nvPr>
        </p:nvSpPr>
        <p:spPr>
          <a:xfrm>
            <a:off x="1198509" y="1836851"/>
            <a:ext cx="2914800" cy="54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84" name="Google Shape;684;p18"/>
          <p:cNvSpPr txBox="1"/>
          <p:nvPr>
            <p:ph idx="1" type="subTitle"/>
          </p:nvPr>
        </p:nvSpPr>
        <p:spPr>
          <a:xfrm>
            <a:off x="1198999" y="2300749"/>
            <a:ext cx="2913900" cy="1005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85" name="Google Shape;685;p18"/>
          <p:cNvGrpSpPr/>
          <p:nvPr/>
        </p:nvGrpSpPr>
        <p:grpSpPr>
          <a:xfrm rot="132819">
            <a:off x="117080" y="782053"/>
            <a:ext cx="701657" cy="1791651"/>
            <a:chOff x="269061" y="187684"/>
            <a:chExt cx="879936" cy="2246879"/>
          </a:xfrm>
        </p:grpSpPr>
        <p:sp>
          <p:nvSpPr>
            <p:cNvPr id="686" name="Google Shape;686;p18"/>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8"/>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8"/>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8"/>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8"/>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 name="Google Shape;691;p18"/>
          <p:cNvGrpSpPr/>
          <p:nvPr/>
        </p:nvGrpSpPr>
        <p:grpSpPr>
          <a:xfrm>
            <a:off x="8208297" y="243671"/>
            <a:ext cx="701661" cy="1791662"/>
            <a:chOff x="269061" y="187684"/>
            <a:chExt cx="879936" cy="2246879"/>
          </a:xfrm>
        </p:grpSpPr>
        <p:sp>
          <p:nvSpPr>
            <p:cNvPr id="692" name="Google Shape;692;p18"/>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8"/>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8"/>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8"/>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8"/>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18"/>
          <p:cNvGrpSpPr/>
          <p:nvPr/>
        </p:nvGrpSpPr>
        <p:grpSpPr>
          <a:xfrm rot="5400000">
            <a:off x="-593226" y="3953266"/>
            <a:ext cx="1840929" cy="215371"/>
            <a:chOff x="3264025" y="2279600"/>
            <a:chExt cx="922725" cy="107950"/>
          </a:xfrm>
        </p:grpSpPr>
        <p:sp>
          <p:nvSpPr>
            <p:cNvPr id="698" name="Google Shape;698;p18"/>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8"/>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8"/>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8"/>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8"/>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8"/>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8"/>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8"/>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8"/>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8"/>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8"/>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8"/>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8"/>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8"/>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2" name="Google Shape;712;p18"/>
          <p:cNvGrpSpPr/>
          <p:nvPr/>
        </p:nvGrpSpPr>
        <p:grpSpPr>
          <a:xfrm>
            <a:off x="7975475" y="3671525"/>
            <a:ext cx="910575" cy="1471975"/>
            <a:chOff x="3215875" y="2755900"/>
            <a:chExt cx="910575" cy="1471975"/>
          </a:xfrm>
        </p:grpSpPr>
        <p:sp>
          <p:nvSpPr>
            <p:cNvPr id="713" name="Google Shape;713;p18"/>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8"/>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8"/>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8"/>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8"/>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8"/>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9" name="Google Shape;719;p18"/>
          <p:cNvGrpSpPr/>
          <p:nvPr/>
        </p:nvGrpSpPr>
        <p:grpSpPr>
          <a:xfrm>
            <a:off x="7453720" y="214900"/>
            <a:ext cx="1172472" cy="136724"/>
            <a:chOff x="7045850" y="224825"/>
            <a:chExt cx="1172472" cy="136724"/>
          </a:xfrm>
        </p:grpSpPr>
        <p:sp>
          <p:nvSpPr>
            <p:cNvPr id="720" name="Google Shape;720;p18"/>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8"/>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8"/>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8"/>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8"/>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 name="Google Shape;725;p18"/>
          <p:cNvGrpSpPr/>
          <p:nvPr/>
        </p:nvGrpSpPr>
        <p:grpSpPr>
          <a:xfrm rot="10800000">
            <a:off x="517808" y="214900"/>
            <a:ext cx="1172472" cy="136724"/>
            <a:chOff x="7045850" y="224825"/>
            <a:chExt cx="1172472" cy="136724"/>
          </a:xfrm>
        </p:grpSpPr>
        <p:sp>
          <p:nvSpPr>
            <p:cNvPr id="726" name="Google Shape;726;p18"/>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8"/>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8"/>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8"/>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8"/>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731" name="Shape 731"/>
        <p:cNvGrpSpPr/>
        <p:nvPr/>
      </p:nvGrpSpPr>
      <p:grpSpPr>
        <a:xfrm>
          <a:off x="0" y="0"/>
          <a:ext cx="0" cy="0"/>
          <a:chOff x="0" y="0"/>
          <a:chExt cx="0" cy="0"/>
        </a:xfrm>
      </p:grpSpPr>
      <p:sp>
        <p:nvSpPr>
          <p:cNvPr id="732" name="Google Shape;732;p19"/>
          <p:cNvSpPr txBox="1"/>
          <p:nvPr>
            <p:ph type="title"/>
          </p:nvPr>
        </p:nvSpPr>
        <p:spPr>
          <a:xfrm>
            <a:off x="872854" y="1437175"/>
            <a:ext cx="3861000" cy="1445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33" name="Google Shape;733;p19"/>
          <p:cNvSpPr txBox="1"/>
          <p:nvPr>
            <p:ph idx="1" type="subTitle"/>
          </p:nvPr>
        </p:nvSpPr>
        <p:spPr>
          <a:xfrm>
            <a:off x="873646" y="2974932"/>
            <a:ext cx="3859500" cy="73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4" name="Google Shape;734;p19"/>
          <p:cNvSpPr/>
          <p:nvPr>
            <p:ph idx="2" type="pic"/>
          </p:nvPr>
        </p:nvSpPr>
        <p:spPr>
          <a:xfrm>
            <a:off x="5230946" y="1051650"/>
            <a:ext cx="3040200" cy="3040200"/>
          </a:xfrm>
          <a:prstGeom prst="rect">
            <a:avLst/>
          </a:prstGeom>
          <a:noFill/>
          <a:ln cap="flat" cmpd="sng" w="19050">
            <a:solidFill>
              <a:schemeClr val="dk1"/>
            </a:solidFill>
            <a:prstDash val="solid"/>
            <a:round/>
            <a:headEnd len="sm" w="sm" type="none"/>
            <a:tailEnd len="sm" w="sm" type="none"/>
          </a:ln>
        </p:spPr>
      </p:sp>
      <p:grpSp>
        <p:nvGrpSpPr>
          <p:cNvPr id="735" name="Google Shape;735;p19"/>
          <p:cNvGrpSpPr/>
          <p:nvPr/>
        </p:nvGrpSpPr>
        <p:grpSpPr>
          <a:xfrm flipH="1">
            <a:off x="8303047" y="186521"/>
            <a:ext cx="701661" cy="1791662"/>
            <a:chOff x="269061" y="187684"/>
            <a:chExt cx="879936" cy="2246879"/>
          </a:xfrm>
        </p:grpSpPr>
        <p:sp>
          <p:nvSpPr>
            <p:cNvPr id="736" name="Google Shape;736;p1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9"/>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9"/>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9"/>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 name="Google Shape;741;p19"/>
          <p:cNvGrpSpPr/>
          <p:nvPr/>
        </p:nvGrpSpPr>
        <p:grpSpPr>
          <a:xfrm>
            <a:off x="257949" y="209941"/>
            <a:ext cx="1840929" cy="215371"/>
            <a:chOff x="3264025" y="2279600"/>
            <a:chExt cx="922725" cy="107950"/>
          </a:xfrm>
        </p:grpSpPr>
        <p:sp>
          <p:nvSpPr>
            <p:cNvPr id="742" name="Google Shape;742;p19"/>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9"/>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9"/>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9"/>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9"/>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9"/>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9"/>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9"/>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9"/>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9"/>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9"/>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9"/>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9"/>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9"/>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 name="Google Shape;756;p19"/>
          <p:cNvGrpSpPr/>
          <p:nvPr/>
        </p:nvGrpSpPr>
        <p:grpSpPr>
          <a:xfrm rot="5400000">
            <a:off x="-220900" y="1186450"/>
            <a:ext cx="1172472" cy="136724"/>
            <a:chOff x="7045850" y="224825"/>
            <a:chExt cx="1172472" cy="136724"/>
          </a:xfrm>
        </p:grpSpPr>
        <p:sp>
          <p:nvSpPr>
            <p:cNvPr id="757" name="Google Shape;757;p19"/>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9"/>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9"/>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9"/>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9"/>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 name="Google Shape;762;p19"/>
          <p:cNvGrpSpPr/>
          <p:nvPr/>
        </p:nvGrpSpPr>
        <p:grpSpPr>
          <a:xfrm>
            <a:off x="7074474" y="4781941"/>
            <a:ext cx="1840929" cy="215371"/>
            <a:chOff x="3264025" y="2279600"/>
            <a:chExt cx="922725" cy="107950"/>
          </a:xfrm>
        </p:grpSpPr>
        <p:sp>
          <p:nvSpPr>
            <p:cNvPr id="763" name="Google Shape;763;p19"/>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9"/>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9"/>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9"/>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9"/>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9"/>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9"/>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9"/>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9"/>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9"/>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9"/>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9"/>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9"/>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9"/>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7" name="Google Shape;777;p19"/>
          <p:cNvGrpSpPr/>
          <p:nvPr/>
        </p:nvGrpSpPr>
        <p:grpSpPr>
          <a:xfrm>
            <a:off x="247397" y="3196421"/>
            <a:ext cx="701661" cy="1791662"/>
            <a:chOff x="269061" y="187684"/>
            <a:chExt cx="879936" cy="2246879"/>
          </a:xfrm>
        </p:grpSpPr>
        <p:sp>
          <p:nvSpPr>
            <p:cNvPr id="778" name="Google Shape;778;p1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9"/>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9"/>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9"/>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3" name="Google Shape;783;p19"/>
          <p:cNvGrpSpPr/>
          <p:nvPr/>
        </p:nvGrpSpPr>
        <p:grpSpPr>
          <a:xfrm>
            <a:off x="2066102" y="4399951"/>
            <a:ext cx="1474597" cy="1475813"/>
            <a:chOff x="8403702" y="-705449"/>
            <a:chExt cx="1474597" cy="1475813"/>
          </a:xfrm>
        </p:grpSpPr>
        <p:sp>
          <p:nvSpPr>
            <p:cNvPr id="784" name="Google Shape;784;p19"/>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9"/>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
    <p:spTree>
      <p:nvGrpSpPr>
        <p:cNvPr id="786" name="Shape 786"/>
        <p:cNvGrpSpPr/>
        <p:nvPr/>
      </p:nvGrpSpPr>
      <p:grpSpPr>
        <a:xfrm>
          <a:off x="0" y="0"/>
          <a:ext cx="0" cy="0"/>
          <a:chOff x="0" y="0"/>
          <a:chExt cx="0" cy="0"/>
        </a:xfrm>
      </p:grpSpPr>
      <p:sp>
        <p:nvSpPr>
          <p:cNvPr id="787" name="Google Shape;787;p20"/>
          <p:cNvSpPr txBox="1"/>
          <p:nvPr>
            <p:ph idx="1" type="body"/>
          </p:nvPr>
        </p:nvSpPr>
        <p:spPr>
          <a:xfrm>
            <a:off x="794950" y="1555750"/>
            <a:ext cx="3749400" cy="2891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788" name="Google Shape;788;p20"/>
          <p:cNvSpPr txBox="1"/>
          <p:nvPr>
            <p:ph idx="2" type="body"/>
          </p:nvPr>
        </p:nvSpPr>
        <p:spPr>
          <a:xfrm>
            <a:off x="4599650" y="1555750"/>
            <a:ext cx="3749400" cy="2891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300"/>
              </a:spcBef>
              <a:spcAft>
                <a:spcPts val="0"/>
              </a:spcAft>
              <a:buClr>
                <a:schemeClr val="lt1"/>
              </a:buClr>
              <a:buSzPts val="1600"/>
              <a:buChar char="●"/>
              <a:defRPr sz="16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789" name="Google Shape;789;p20"/>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90" name="Google Shape;790;p20"/>
          <p:cNvSpPr txBox="1"/>
          <p:nvPr>
            <p:ph idx="3" type="subTitle"/>
          </p:nvPr>
        </p:nvSpPr>
        <p:spPr>
          <a:xfrm>
            <a:off x="720150" y="1024500"/>
            <a:ext cx="77040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30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791" name="Google Shape;791;p20"/>
          <p:cNvGrpSpPr/>
          <p:nvPr/>
        </p:nvGrpSpPr>
        <p:grpSpPr>
          <a:xfrm>
            <a:off x="340147" y="234146"/>
            <a:ext cx="701661" cy="1791662"/>
            <a:chOff x="269061" y="187684"/>
            <a:chExt cx="879936" cy="2246879"/>
          </a:xfrm>
        </p:grpSpPr>
        <p:sp>
          <p:nvSpPr>
            <p:cNvPr id="792" name="Google Shape;792;p2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0"/>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0"/>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0"/>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p20"/>
          <p:cNvGrpSpPr/>
          <p:nvPr/>
        </p:nvGrpSpPr>
        <p:grpSpPr>
          <a:xfrm>
            <a:off x="257938" y="4204925"/>
            <a:ext cx="910575" cy="1471975"/>
            <a:chOff x="3215875" y="2755900"/>
            <a:chExt cx="910575" cy="1471975"/>
          </a:xfrm>
        </p:grpSpPr>
        <p:sp>
          <p:nvSpPr>
            <p:cNvPr id="798" name="Google Shape;798;p20"/>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0"/>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0"/>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0"/>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0"/>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0"/>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4" name="Google Shape;804;p20"/>
          <p:cNvGrpSpPr/>
          <p:nvPr/>
        </p:nvGrpSpPr>
        <p:grpSpPr>
          <a:xfrm rot="5400000">
            <a:off x="-211375" y="3339100"/>
            <a:ext cx="1172472" cy="136724"/>
            <a:chOff x="7045850" y="224825"/>
            <a:chExt cx="1172472" cy="136724"/>
          </a:xfrm>
        </p:grpSpPr>
        <p:sp>
          <p:nvSpPr>
            <p:cNvPr id="805" name="Google Shape;805;p20"/>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0"/>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0"/>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0"/>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0"/>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0" name="Google Shape;810;p20"/>
          <p:cNvGrpSpPr/>
          <p:nvPr/>
        </p:nvGrpSpPr>
        <p:grpSpPr>
          <a:xfrm flipH="1" rot="10800000">
            <a:off x="8404347" y="213345"/>
            <a:ext cx="701661" cy="1791662"/>
            <a:chOff x="269061" y="187684"/>
            <a:chExt cx="879936" cy="2246879"/>
          </a:xfrm>
        </p:grpSpPr>
        <p:sp>
          <p:nvSpPr>
            <p:cNvPr id="811" name="Google Shape;811;p2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0"/>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0"/>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0"/>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p20"/>
          <p:cNvGrpSpPr/>
          <p:nvPr/>
        </p:nvGrpSpPr>
        <p:grpSpPr>
          <a:xfrm>
            <a:off x="6511974" y="4781941"/>
            <a:ext cx="1840929" cy="215371"/>
            <a:chOff x="3264025" y="2279600"/>
            <a:chExt cx="922725" cy="107950"/>
          </a:xfrm>
        </p:grpSpPr>
        <p:sp>
          <p:nvSpPr>
            <p:cNvPr id="817" name="Google Shape;817;p20"/>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0"/>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0"/>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0"/>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0"/>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0"/>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0"/>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0"/>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0"/>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0"/>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0"/>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0"/>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0"/>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0"/>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71" name="Shape 71"/>
        <p:cNvGrpSpPr/>
        <p:nvPr/>
      </p:nvGrpSpPr>
      <p:grpSpPr>
        <a:xfrm>
          <a:off x="0" y="0"/>
          <a:ext cx="0" cy="0"/>
          <a:chOff x="0" y="0"/>
          <a:chExt cx="0" cy="0"/>
        </a:xfrm>
      </p:grpSpPr>
      <p:sp>
        <p:nvSpPr>
          <p:cNvPr id="72" name="Google Shape;72;p3"/>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3" name="Google Shape;73;p3"/>
          <p:cNvSpPr txBox="1"/>
          <p:nvPr>
            <p:ph idx="1" type="subTitle"/>
          </p:nvPr>
        </p:nvSpPr>
        <p:spPr>
          <a:xfrm>
            <a:off x="721879" y="2822700"/>
            <a:ext cx="25017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4" name="Google Shape;74;p3"/>
          <p:cNvSpPr txBox="1"/>
          <p:nvPr>
            <p:ph idx="2" type="subTitle"/>
          </p:nvPr>
        </p:nvSpPr>
        <p:spPr>
          <a:xfrm>
            <a:off x="3321150" y="2822700"/>
            <a:ext cx="25017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5" name="Google Shape;75;p3"/>
          <p:cNvSpPr txBox="1"/>
          <p:nvPr>
            <p:ph idx="3" type="subTitle"/>
          </p:nvPr>
        </p:nvSpPr>
        <p:spPr>
          <a:xfrm>
            <a:off x="5920421" y="2822700"/>
            <a:ext cx="25017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6" name="Google Shape;76;p3"/>
          <p:cNvSpPr txBox="1"/>
          <p:nvPr>
            <p:ph idx="4" type="title"/>
          </p:nvPr>
        </p:nvSpPr>
        <p:spPr>
          <a:xfrm>
            <a:off x="719929" y="2603244"/>
            <a:ext cx="250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7" name="Google Shape;77;p3"/>
          <p:cNvSpPr txBox="1"/>
          <p:nvPr>
            <p:ph idx="5" type="title"/>
          </p:nvPr>
        </p:nvSpPr>
        <p:spPr>
          <a:xfrm>
            <a:off x="3319200" y="2603244"/>
            <a:ext cx="250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8" name="Google Shape;78;p3"/>
          <p:cNvSpPr txBox="1"/>
          <p:nvPr>
            <p:ph idx="6" type="title"/>
          </p:nvPr>
        </p:nvSpPr>
        <p:spPr>
          <a:xfrm>
            <a:off x="5918471" y="2603244"/>
            <a:ext cx="250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79" name="Google Shape;79;p3"/>
          <p:cNvGrpSpPr/>
          <p:nvPr/>
        </p:nvGrpSpPr>
        <p:grpSpPr>
          <a:xfrm>
            <a:off x="257938" y="4204925"/>
            <a:ext cx="910575" cy="1471975"/>
            <a:chOff x="3215875" y="2755900"/>
            <a:chExt cx="910575" cy="1471975"/>
          </a:xfrm>
        </p:grpSpPr>
        <p:sp>
          <p:nvSpPr>
            <p:cNvPr id="80" name="Google Shape;80;p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 name="Google Shape;86;p3"/>
          <p:cNvGrpSpPr/>
          <p:nvPr/>
        </p:nvGrpSpPr>
        <p:grpSpPr>
          <a:xfrm>
            <a:off x="7975463" y="4204925"/>
            <a:ext cx="910575" cy="1471975"/>
            <a:chOff x="3215875" y="2755900"/>
            <a:chExt cx="910575" cy="1471975"/>
          </a:xfrm>
        </p:grpSpPr>
        <p:sp>
          <p:nvSpPr>
            <p:cNvPr id="87" name="Google Shape;87;p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 name="Google Shape;93;p3"/>
          <p:cNvGrpSpPr/>
          <p:nvPr/>
        </p:nvGrpSpPr>
        <p:grpSpPr>
          <a:xfrm>
            <a:off x="3651536" y="4781941"/>
            <a:ext cx="1840929" cy="215371"/>
            <a:chOff x="3264025" y="2279600"/>
            <a:chExt cx="922725" cy="107950"/>
          </a:xfrm>
        </p:grpSpPr>
        <p:sp>
          <p:nvSpPr>
            <p:cNvPr id="94" name="Google Shape;94;p3"/>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 name="Google Shape;108;p3"/>
          <p:cNvGrpSpPr/>
          <p:nvPr/>
        </p:nvGrpSpPr>
        <p:grpSpPr>
          <a:xfrm flipH="1">
            <a:off x="8226847" y="163621"/>
            <a:ext cx="701661" cy="1791662"/>
            <a:chOff x="269061" y="187684"/>
            <a:chExt cx="879936" cy="2246879"/>
          </a:xfrm>
        </p:grpSpPr>
        <p:sp>
          <p:nvSpPr>
            <p:cNvPr id="109" name="Google Shape;109;p3"/>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3"/>
          <p:cNvGrpSpPr/>
          <p:nvPr/>
        </p:nvGrpSpPr>
        <p:grpSpPr>
          <a:xfrm>
            <a:off x="340147" y="234146"/>
            <a:ext cx="701661" cy="1791662"/>
            <a:chOff x="269061" y="187684"/>
            <a:chExt cx="879936" cy="2246879"/>
          </a:xfrm>
        </p:grpSpPr>
        <p:sp>
          <p:nvSpPr>
            <p:cNvPr id="115" name="Google Shape;115;p3"/>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_2_1">
    <p:spTree>
      <p:nvGrpSpPr>
        <p:cNvPr id="831" name="Shape 831"/>
        <p:cNvGrpSpPr/>
        <p:nvPr/>
      </p:nvGrpSpPr>
      <p:grpSpPr>
        <a:xfrm>
          <a:off x="0" y="0"/>
          <a:ext cx="0" cy="0"/>
          <a:chOff x="0" y="0"/>
          <a:chExt cx="0" cy="0"/>
        </a:xfrm>
      </p:grpSpPr>
      <p:sp>
        <p:nvSpPr>
          <p:cNvPr id="832" name="Google Shape;832;p21"/>
          <p:cNvSpPr txBox="1"/>
          <p:nvPr>
            <p:ph type="title"/>
          </p:nvPr>
        </p:nvSpPr>
        <p:spPr>
          <a:xfrm>
            <a:off x="2682756" y="3114913"/>
            <a:ext cx="47106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33" name="Google Shape;833;p21"/>
          <p:cNvSpPr txBox="1"/>
          <p:nvPr>
            <p:ph idx="2" type="title"/>
          </p:nvPr>
        </p:nvSpPr>
        <p:spPr>
          <a:xfrm>
            <a:off x="2682756" y="1560513"/>
            <a:ext cx="47106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34" name="Google Shape;834;p21"/>
          <p:cNvSpPr txBox="1"/>
          <p:nvPr>
            <p:ph idx="1" type="subTitle"/>
          </p:nvPr>
        </p:nvSpPr>
        <p:spPr>
          <a:xfrm>
            <a:off x="2682756" y="1777138"/>
            <a:ext cx="47106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35" name="Google Shape;835;p21"/>
          <p:cNvSpPr txBox="1"/>
          <p:nvPr>
            <p:ph idx="3" type="subTitle"/>
          </p:nvPr>
        </p:nvSpPr>
        <p:spPr>
          <a:xfrm>
            <a:off x="2682756" y="3331538"/>
            <a:ext cx="47115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36" name="Google Shape;836;p21"/>
          <p:cNvSpPr txBox="1"/>
          <p:nvPr>
            <p:ph idx="4"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grpSp>
        <p:nvGrpSpPr>
          <p:cNvPr id="837" name="Google Shape;837;p21"/>
          <p:cNvGrpSpPr/>
          <p:nvPr/>
        </p:nvGrpSpPr>
        <p:grpSpPr>
          <a:xfrm flipH="1" rot="10800000">
            <a:off x="7975475" y="-201350"/>
            <a:ext cx="910575" cy="1471975"/>
            <a:chOff x="3215875" y="2755900"/>
            <a:chExt cx="910575" cy="1471975"/>
          </a:xfrm>
        </p:grpSpPr>
        <p:sp>
          <p:nvSpPr>
            <p:cNvPr id="838" name="Google Shape;838;p21"/>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1"/>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1"/>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1"/>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1"/>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1"/>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 name="Google Shape;844;p21"/>
          <p:cNvGrpSpPr/>
          <p:nvPr/>
        </p:nvGrpSpPr>
        <p:grpSpPr>
          <a:xfrm>
            <a:off x="8232347" y="3066496"/>
            <a:ext cx="701661" cy="1791662"/>
            <a:chOff x="269061" y="187684"/>
            <a:chExt cx="879936" cy="2246879"/>
          </a:xfrm>
        </p:grpSpPr>
        <p:sp>
          <p:nvSpPr>
            <p:cNvPr id="845" name="Google Shape;845;p21"/>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1"/>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1"/>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1"/>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1"/>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0" name="Google Shape;850;p21"/>
          <p:cNvGrpSpPr/>
          <p:nvPr/>
        </p:nvGrpSpPr>
        <p:grpSpPr>
          <a:xfrm flipH="1" rot="10800000">
            <a:off x="325547" y="3041870"/>
            <a:ext cx="701661" cy="1791662"/>
            <a:chOff x="269061" y="187684"/>
            <a:chExt cx="879936" cy="2246879"/>
          </a:xfrm>
        </p:grpSpPr>
        <p:sp>
          <p:nvSpPr>
            <p:cNvPr id="851" name="Google Shape;851;p21"/>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1"/>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1"/>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1"/>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1"/>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6" name="Google Shape;856;p21"/>
          <p:cNvGrpSpPr/>
          <p:nvPr/>
        </p:nvGrpSpPr>
        <p:grpSpPr>
          <a:xfrm>
            <a:off x="3651536" y="4781941"/>
            <a:ext cx="1840929" cy="215371"/>
            <a:chOff x="3264025" y="2279600"/>
            <a:chExt cx="922725" cy="107950"/>
          </a:xfrm>
        </p:grpSpPr>
        <p:sp>
          <p:nvSpPr>
            <p:cNvPr id="857" name="Google Shape;857;p21"/>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1"/>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1"/>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1"/>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1"/>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1"/>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1"/>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1"/>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1"/>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1"/>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1"/>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1"/>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1"/>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1"/>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 name="Google Shape;871;p21"/>
          <p:cNvGrpSpPr/>
          <p:nvPr/>
        </p:nvGrpSpPr>
        <p:grpSpPr>
          <a:xfrm rot="5400000">
            <a:off x="-192325" y="691150"/>
            <a:ext cx="1172472" cy="136724"/>
            <a:chOff x="7045850" y="224825"/>
            <a:chExt cx="1172472" cy="136724"/>
          </a:xfrm>
        </p:grpSpPr>
        <p:sp>
          <p:nvSpPr>
            <p:cNvPr id="872" name="Google Shape;872;p21"/>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1"/>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1"/>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1"/>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1"/>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77" name="Shape 877"/>
        <p:cNvGrpSpPr/>
        <p:nvPr/>
      </p:nvGrpSpPr>
      <p:grpSpPr>
        <a:xfrm>
          <a:off x="0" y="0"/>
          <a:ext cx="0" cy="0"/>
          <a:chOff x="0" y="0"/>
          <a:chExt cx="0" cy="0"/>
        </a:xfrm>
      </p:grpSpPr>
      <p:sp>
        <p:nvSpPr>
          <p:cNvPr id="878" name="Google Shape;878;p22"/>
          <p:cNvSpPr txBox="1"/>
          <p:nvPr>
            <p:ph type="title"/>
          </p:nvPr>
        </p:nvSpPr>
        <p:spPr>
          <a:xfrm>
            <a:off x="2365778" y="1552266"/>
            <a:ext cx="1978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79" name="Google Shape;879;p22"/>
          <p:cNvSpPr txBox="1"/>
          <p:nvPr>
            <p:ph idx="1" type="subTitle"/>
          </p:nvPr>
        </p:nvSpPr>
        <p:spPr>
          <a:xfrm>
            <a:off x="2365778" y="1763686"/>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0" name="Google Shape;880;p22"/>
          <p:cNvSpPr txBox="1"/>
          <p:nvPr>
            <p:ph idx="2" type="title"/>
          </p:nvPr>
        </p:nvSpPr>
        <p:spPr>
          <a:xfrm>
            <a:off x="5721659" y="1552266"/>
            <a:ext cx="1978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1" name="Google Shape;881;p22"/>
          <p:cNvSpPr txBox="1"/>
          <p:nvPr>
            <p:ph idx="3" type="subTitle"/>
          </p:nvPr>
        </p:nvSpPr>
        <p:spPr>
          <a:xfrm>
            <a:off x="5721659" y="1763686"/>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2" name="Google Shape;882;p22"/>
          <p:cNvSpPr txBox="1"/>
          <p:nvPr>
            <p:ph idx="4" type="title"/>
          </p:nvPr>
        </p:nvSpPr>
        <p:spPr>
          <a:xfrm>
            <a:off x="2365778" y="3077506"/>
            <a:ext cx="1975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3" name="Google Shape;883;p22"/>
          <p:cNvSpPr txBox="1"/>
          <p:nvPr>
            <p:ph idx="5" type="subTitle"/>
          </p:nvPr>
        </p:nvSpPr>
        <p:spPr>
          <a:xfrm>
            <a:off x="2365778" y="3288925"/>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4" name="Google Shape;884;p22"/>
          <p:cNvSpPr txBox="1"/>
          <p:nvPr>
            <p:ph idx="6" type="title"/>
          </p:nvPr>
        </p:nvSpPr>
        <p:spPr>
          <a:xfrm>
            <a:off x="5721659" y="3077506"/>
            <a:ext cx="1978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5" name="Google Shape;885;p22"/>
          <p:cNvSpPr txBox="1"/>
          <p:nvPr>
            <p:ph idx="7" type="subTitle"/>
          </p:nvPr>
        </p:nvSpPr>
        <p:spPr>
          <a:xfrm>
            <a:off x="5721659" y="3288925"/>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6" name="Google Shape;886;p22"/>
          <p:cNvSpPr txBox="1"/>
          <p:nvPr>
            <p:ph idx="8"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887" name="Google Shape;887;p22"/>
          <p:cNvGrpSpPr/>
          <p:nvPr/>
        </p:nvGrpSpPr>
        <p:grpSpPr>
          <a:xfrm rot="5400000">
            <a:off x="257925" y="-49612"/>
            <a:ext cx="910575" cy="1471975"/>
            <a:chOff x="3215875" y="2755900"/>
            <a:chExt cx="910575" cy="1471975"/>
          </a:xfrm>
        </p:grpSpPr>
        <p:sp>
          <p:nvSpPr>
            <p:cNvPr id="888" name="Google Shape;888;p2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p22"/>
          <p:cNvGrpSpPr/>
          <p:nvPr/>
        </p:nvGrpSpPr>
        <p:grpSpPr>
          <a:xfrm flipH="1" rot="-5400000">
            <a:off x="7975475" y="3713000"/>
            <a:ext cx="910575" cy="1471975"/>
            <a:chOff x="3215875" y="2755900"/>
            <a:chExt cx="910575" cy="1471975"/>
          </a:xfrm>
        </p:grpSpPr>
        <p:sp>
          <p:nvSpPr>
            <p:cNvPr id="895" name="Google Shape;895;p2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1" name="Google Shape;901;p22"/>
          <p:cNvGrpSpPr/>
          <p:nvPr/>
        </p:nvGrpSpPr>
        <p:grpSpPr>
          <a:xfrm>
            <a:off x="165624" y="4799941"/>
            <a:ext cx="1840929" cy="215371"/>
            <a:chOff x="3264025" y="2279600"/>
            <a:chExt cx="922725" cy="107950"/>
          </a:xfrm>
        </p:grpSpPr>
        <p:sp>
          <p:nvSpPr>
            <p:cNvPr id="902" name="Google Shape;902;p22"/>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2"/>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2"/>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2"/>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2"/>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2"/>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2"/>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2"/>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2"/>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2"/>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2"/>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2"/>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2"/>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2"/>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 name="Google Shape;916;p22"/>
          <p:cNvGrpSpPr/>
          <p:nvPr/>
        </p:nvGrpSpPr>
        <p:grpSpPr>
          <a:xfrm>
            <a:off x="286447" y="1393146"/>
            <a:ext cx="701661" cy="1791662"/>
            <a:chOff x="269061" y="187684"/>
            <a:chExt cx="879936" cy="2246879"/>
          </a:xfrm>
        </p:grpSpPr>
        <p:sp>
          <p:nvSpPr>
            <p:cNvPr id="917" name="Google Shape;917;p2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2" name="Google Shape;922;p22"/>
          <p:cNvGrpSpPr/>
          <p:nvPr/>
        </p:nvGrpSpPr>
        <p:grpSpPr>
          <a:xfrm>
            <a:off x="3985764" y="176800"/>
            <a:ext cx="1172472" cy="136724"/>
            <a:chOff x="7045850" y="224825"/>
            <a:chExt cx="1172472" cy="136724"/>
          </a:xfrm>
        </p:grpSpPr>
        <p:sp>
          <p:nvSpPr>
            <p:cNvPr id="923" name="Google Shape;923;p22"/>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2"/>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2"/>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2"/>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2"/>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22"/>
          <p:cNvGrpSpPr/>
          <p:nvPr/>
        </p:nvGrpSpPr>
        <p:grpSpPr>
          <a:xfrm flipH="1" rot="10800000">
            <a:off x="8258872" y="229470"/>
            <a:ext cx="701661" cy="1791662"/>
            <a:chOff x="269061" y="187684"/>
            <a:chExt cx="879936" cy="2246879"/>
          </a:xfrm>
        </p:grpSpPr>
        <p:sp>
          <p:nvSpPr>
            <p:cNvPr id="929" name="Google Shape;929;p2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 name="Google Shape;934;p22"/>
          <p:cNvGrpSpPr/>
          <p:nvPr/>
        </p:nvGrpSpPr>
        <p:grpSpPr>
          <a:xfrm>
            <a:off x="3834702" y="4374126"/>
            <a:ext cx="1474597" cy="1475813"/>
            <a:chOff x="8403702" y="-705449"/>
            <a:chExt cx="1474597" cy="1475813"/>
          </a:xfrm>
        </p:grpSpPr>
        <p:sp>
          <p:nvSpPr>
            <p:cNvPr id="935" name="Google Shape;935;p22"/>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2"/>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37" name="Shape 937"/>
        <p:cNvGrpSpPr/>
        <p:nvPr/>
      </p:nvGrpSpPr>
      <p:grpSpPr>
        <a:xfrm>
          <a:off x="0" y="0"/>
          <a:ext cx="0" cy="0"/>
          <a:chOff x="0" y="0"/>
          <a:chExt cx="0" cy="0"/>
        </a:xfrm>
      </p:grpSpPr>
      <p:sp>
        <p:nvSpPr>
          <p:cNvPr id="938" name="Google Shape;938;p23"/>
          <p:cNvSpPr txBox="1"/>
          <p:nvPr>
            <p:ph type="title"/>
          </p:nvPr>
        </p:nvSpPr>
        <p:spPr>
          <a:xfrm>
            <a:off x="2259472" y="129898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39" name="Google Shape;939;p23"/>
          <p:cNvSpPr txBox="1"/>
          <p:nvPr>
            <p:ph idx="1" type="subTitle"/>
          </p:nvPr>
        </p:nvSpPr>
        <p:spPr>
          <a:xfrm>
            <a:off x="2259472" y="1508019"/>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0" name="Google Shape;940;p23"/>
          <p:cNvSpPr txBox="1"/>
          <p:nvPr>
            <p:ph idx="2" type="title"/>
          </p:nvPr>
        </p:nvSpPr>
        <p:spPr>
          <a:xfrm>
            <a:off x="5811147" y="129898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1" name="Google Shape;941;p23"/>
          <p:cNvSpPr txBox="1"/>
          <p:nvPr>
            <p:ph idx="3" type="subTitle"/>
          </p:nvPr>
        </p:nvSpPr>
        <p:spPr>
          <a:xfrm>
            <a:off x="5811147" y="1508019"/>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2" name="Google Shape;942;p23"/>
          <p:cNvSpPr txBox="1"/>
          <p:nvPr>
            <p:ph idx="4" type="title"/>
          </p:nvPr>
        </p:nvSpPr>
        <p:spPr>
          <a:xfrm>
            <a:off x="2259472" y="247131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3" name="Google Shape;943;p23"/>
          <p:cNvSpPr txBox="1"/>
          <p:nvPr>
            <p:ph idx="5" type="subTitle"/>
          </p:nvPr>
        </p:nvSpPr>
        <p:spPr>
          <a:xfrm>
            <a:off x="2259472" y="2680348"/>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4" name="Google Shape;944;p23"/>
          <p:cNvSpPr txBox="1"/>
          <p:nvPr>
            <p:ph idx="6" type="title"/>
          </p:nvPr>
        </p:nvSpPr>
        <p:spPr>
          <a:xfrm>
            <a:off x="5811147" y="247131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5" name="Google Shape;945;p23"/>
          <p:cNvSpPr txBox="1"/>
          <p:nvPr>
            <p:ph idx="7" type="subTitle"/>
          </p:nvPr>
        </p:nvSpPr>
        <p:spPr>
          <a:xfrm>
            <a:off x="5811147" y="2680348"/>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6" name="Google Shape;946;p23"/>
          <p:cNvSpPr txBox="1"/>
          <p:nvPr>
            <p:ph idx="8" type="title"/>
          </p:nvPr>
        </p:nvSpPr>
        <p:spPr>
          <a:xfrm>
            <a:off x="5811147" y="3650884"/>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7" name="Google Shape;947;p23"/>
          <p:cNvSpPr txBox="1"/>
          <p:nvPr>
            <p:ph idx="9" type="subTitle"/>
          </p:nvPr>
        </p:nvSpPr>
        <p:spPr>
          <a:xfrm>
            <a:off x="5811147" y="3859922"/>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8" name="Google Shape;948;p23"/>
          <p:cNvSpPr txBox="1"/>
          <p:nvPr>
            <p:ph idx="13" type="title"/>
          </p:nvPr>
        </p:nvSpPr>
        <p:spPr>
          <a:xfrm>
            <a:off x="2259472" y="3650884"/>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9" name="Google Shape;949;p23"/>
          <p:cNvSpPr txBox="1"/>
          <p:nvPr>
            <p:ph idx="14" type="subTitle"/>
          </p:nvPr>
        </p:nvSpPr>
        <p:spPr>
          <a:xfrm>
            <a:off x="2259472" y="3859922"/>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0" name="Google Shape;950;p23"/>
          <p:cNvSpPr txBox="1"/>
          <p:nvPr>
            <p:ph idx="15"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951" name="Google Shape;951;p23"/>
          <p:cNvGrpSpPr/>
          <p:nvPr/>
        </p:nvGrpSpPr>
        <p:grpSpPr>
          <a:xfrm>
            <a:off x="340147" y="234146"/>
            <a:ext cx="701661" cy="1791662"/>
            <a:chOff x="269061" y="187684"/>
            <a:chExt cx="879936" cy="2246879"/>
          </a:xfrm>
        </p:grpSpPr>
        <p:sp>
          <p:nvSpPr>
            <p:cNvPr id="952" name="Google Shape;952;p23"/>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3"/>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3"/>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3"/>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3"/>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 name="Google Shape;957;p23"/>
          <p:cNvGrpSpPr/>
          <p:nvPr/>
        </p:nvGrpSpPr>
        <p:grpSpPr>
          <a:xfrm>
            <a:off x="257938" y="4204925"/>
            <a:ext cx="910575" cy="1471975"/>
            <a:chOff x="3215875" y="2755900"/>
            <a:chExt cx="910575" cy="1471975"/>
          </a:xfrm>
        </p:grpSpPr>
        <p:sp>
          <p:nvSpPr>
            <p:cNvPr id="958" name="Google Shape;958;p2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4" name="Google Shape;964;p23"/>
          <p:cNvGrpSpPr/>
          <p:nvPr/>
        </p:nvGrpSpPr>
        <p:grpSpPr>
          <a:xfrm>
            <a:off x="7026324" y="150366"/>
            <a:ext cx="1840929" cy="215371"/>
            <a:chOff x="3264025" y="2279600"/>
            <a:chExt cx="922725" cy="107950"/>
          </a:xfrm>
        </p:grpSpPr>
        <p:sp>
          <p:nvSpPr>
            <p:cNvPr id="965" name="Google Shape;965;p23"/>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3"/>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3"/>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3"/>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3"/>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3"/>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3"/>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3"/>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3"/>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3"/>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3"/>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3"/>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3"/>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3"/>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9" name="Google Shape;979;p23"/>
          <p:cNvGrpSpPr/>
          <p:nvPr/>
        </p:nvGrpSpPr>
        <p:grpSpPr>
          <a:xfrm rot="5400000">
            <a:off x="-186475" y="2714937"/>
            <a:ext cx="1172472" cy="136724"/>
            <a:chOff x="7045850" y="224825"/>
            <a:chExt cx="1172472" cy="136724"/>
          </a:xfrm>
        </p:grpSpPr>
        <p:sp>
          <p:nvSpPr>
            <p:cNvPr id="980" name="Google Shape;980;p23"/>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3"/>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3"/>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3"/>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3"/>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5" name="Google Shape;985;p23"/>
          <p:cNvGrpSpPr/>
          <p:nvPr/>
        </p:nvGrpSpPr>
        <p:grpSpPr>
          <a:xfrm rot="5400000">
            <a:off x="8138375" y="2648263"/>
            <a:ext cx="1172472" cy="136724"/>
            <a:chOff x="7045850" y="224825"/>
            <a:chExt cx="1172472" cy="136724"/>
          </a:xfrm>
        </p:grpSpPr>
        <p:sp>
          <p:nvSpPr>
            <p:cNvPr id="986" name="Google Shape;986;p23"/>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3"/>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3"/>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3"/>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3"/>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1" name="Google Shape;991;p23"/>
          <p:cNvGrpSpPr/>
          <p:nvPr/>
        </p:nvGrpSpPr>
        <p:grpSpPr>
          <a:xfrm rot="-5400000">
            <a:off x="8628497" y="3711039"/>
            <a:ext cx="910575" cy="1471975"/>
            <a:chOff x="3215875" y="2755900"/>
            <a:chExt cx="910575" cy="1471975"/>
          </a:xfrm>
        </p:grpSpPr>
        <p:sp>
          <p:nvSpPr>
            <p:cNvPr id="992" name="Google Shape;992;p2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98" name="Shape 998"/>
        <p:cNvGrpSpPr/>
        <p:nvPr/>
      </p:nvGrpSpPr>
      <p:grpSpPr>
        <a:xfrm>
          <a:off x="0" y="0"/>
          <a:ext cx="0" cy="0"/>
          <a:chOff x="0" y="0"/>
          <a:chExt cx="0" cy="0"/>
        </a:xfrm>
      </p:grpSpPr>
      <p:sp>
        <p:nvSpPr>
          <p:cNvPr id="999" name="Google Shape;999;p24"/>
          <p:cNvSpPr txBox="1"/>
          <p:nvPr>
            <p:ph type="title"/>
          </p:nvPr>
        </p:nvSpPr>
        <p:spPr>
          <a:xfrm>
            <a:off x="4344400" y="1229450"/>
            <a:ext cx="40797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00" name="Google Shape;1000;p24"/>
          <p:cNvSpPr txBox="1"/>
          <p:nvPr>
            <p:ph idx="1" type="subTitle"/>
          </p:nvPr>
        </p:nvSpPr>
        <p:spPr>
          <a:xfrm>
            <a:off x="4344400" y="1947979"/>
            <a:ext cx="4079700" cy="365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PT Sans"/>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01" name="Google Shape;1001;p24"/>
          <p:cNvSpPr txBox="1"/>
          <p:nvPr>
            <p:ph idx="2" type="title"/>
          </p:nvPr>
        </p:nvSpPr>
        <p:spPr>
          <a:xfrm>
            <a:off x="4344400" y="2828873"/>
            <a:ext cx="40797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02" name="Google Shape;1002;p24"/>
          <p:cNvSpPr txBox="1"/>
          <p:nvPr>
            <p:ph idx="3" type="subTitle"/>
          </p:nvPr>
        </p:nvSpPr>
        <p:spPr>
          <a:xfrm>
            <a:off x="4344400" y="3548350"/>
            <a:ext cx="4079700" cy="365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PT Sans"/>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1003" name="Google Shape;1003;p24"/>
          <p:cNvGrpSpPr/>
          <p:nvPr/>
        </p:nvGrpSpPr>
        <p:grpSpPr>
          <a:xfrm>
            <a:off x="340147" y="234146"/>
            <a:ext cx="701661" cy="1791662"/>
            <a:chOff x="269061" y="187684"/>
            <a:chExt cx="879936" cy="2246879"/>
          </a:xfrm>
        </p:grpSpPr>
        <p:sp>
          <p:nvSpPr>
            <p:cNvPr id="1004" name="Google Shape;1004;p2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4"/>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9" name="Google Shape;1009;p24"/>
          <p:cNvGrpSpPr/>
          <p:nvPr/>
        </p:nvGrpSpPr>
        <p:grpSpPr>
          <a:xfrm>
            <a:off x="7045374" y="4781941"/>
            <a:ext cx="1840929" cy="215371"/>
            <a:chOff x="3264025" y="2279600"/>
            <a:chExt cx="922725" cy="107950"/>
          </a:xfrm>
        </p:grpSpPr>
        <p:sp>
          <p:nvSpPr>
            <p:cNvPr id="1010" name="Google Shape;1010;p24"/>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4"/>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4"/>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4"/>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4"/>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4"/>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4"/>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4"/>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4"/>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4"/>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4"/>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4"/>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4"/>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4"/>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4" name="Google Shape;1024;p24"/>
          <p:cNvGrpSpPr/>
          <p:nvPr/>
        </p:nvGrpSpPr>
        <p:grpSpPr>
          <a:xfrm rot="-5400000">
            <a:off x="7952713" y="-124925"/>
            <a:ext cx="910575" cy="1471975"/>
            <a:chOff x="3215875" y="2755900"/>
            <a:chExt cx="910575" cy="1471975"/>
          </a:xfrm>
        </p:grpSpPr>
        <p:sp>
          <p:nvSpPr>
            <p:cNvPr id="1025" name="Google Shape;1025;p2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24"/>
          <p:cNvGrpSpPr/>
          <p:nvPr/>
        </p:nvGrpSpPr>
        <p:grpSpPr>
          <a:xfrm>
            <a:off x="257938" y="4204925"/>
            <a:ext cx="910575" cy="1471975"/>
            <a:chOff x="3215875" y="2755900"/>
            <a:chExt cx="910575" cy="1471975"/>
          </a:xfrm>
        </p:grpSpPr>
        <p:sp>
          <p:nvSpPr>
            <p:cNvPr id="1032" name="Google Shape;1032;p2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8" name="Google Shape;1038;p24"/>
          <p:cNvGrpSpPr/>
          <p:nvPr/>
        </p:nvGrpSpPr>
        <p:grpSpPr>
          <a:xfrm>
            <a:off x="3834702" y="-734024"/>
            <a:ext cx="1474597" cy="1475813"/>
            <a:chOff x="8403702" y="-705449"/>
            <a:chExt cx="1474597" cy="1475813"/>
          </a:xfrm>
        </p:grpSpPr>
        <p:sp>
          <p:nvSpPr>
            <p:cNvPr id="1039" name="Google Shape;1039;p24"/>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4"/>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041" name="Shape 1041"/>
        <p:cNvGrpSpPr/>
        <p:nvPr/>
      </p:nvGrpSpPr>
      <p:grpSpPr>
        <a:xfrm>
          <a:off x="0" y="0"/>
          <a:ext cx="0" cy="0"/>
          <a:chOff x="0" y="0"/>
          <a:chExt cx="0" cy="0"/>
        </a:xfrm>
      </p:grpSpPr>
      <p:sp>
        <p:nvSpPr>
          <p:cNvPr id="1042" name="Google Shape;1042;p25"/>
          <p:cNvSpPr txBox="1"/>
          <p:nvPr>
            <p:ph type="title"/>
          </p:nvPr>
        </p:nvSpPr>
        <p:spPr>
          <a:xfrm>
            <a:off x="899703" y="2837174"/>
            <a:ext cx="2346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43" name="Google Shape;1043;p25"/>
          <p:cNvSpPr txBox="1"/>
          <p:nvPr>
            <p:ph idx="2" type="title"/>
          </p:nvPr>
        </p:nvSpPr>
        <p:spPr>
          <a:xfrm>
            <a:off x="5897697" y="2837174"/>
            <a:ext cx="2346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44" name="Google Shape;1044;p25"/>
          <p:cNvSpPr txBox="1"/>
          <p:nvPr>
            <p:ph idx="3" type="title"/>
          </p:nvPr>
        </p:nvSpPr>
        <p:spPr>
          <a:xfrm>
            <a:off x="1693503" y="1591321"/>
            <a:ext cx="759000" cy="759000"/>
          </a:xfrm>
          <a:prstGeom prst="rect">
            <a:avLst/>
          </a:prstGeom>
          <a:solidFill>
            <a:schemeClr val="accent4"/>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45" name="Google Shape;1045;p25"/>
          <p:cNvSpPr txBox="1"/>
          <p:nvPr>
            <p:ph idx="1" type="subTitle"/>
          </p:nvPr>
        </p:nvSpPr>
        <p:spPr>
          <a:xfrm>
            <a:off x="900603" y="3051476"/>
            <a:ext cx="2344800" cy="7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46" name="Google Shape;1046;p25"/>
          <p:cNvSpPr txBox="1"/>
          <p:nvPr>
            <p:ph idx="4" type="title"/>
          </p:nvPr>
        </p:nvSpPr>
        <p:spPr>
          <a:xfrm>
            <a:off x="6691497" y="1591321"/>
            <a:ext cx="759000" cy="759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47" name="Google Shape;1047;p25"/>
          <p:cNvSpPr txBox="1"/>
          <p:nvPr>
            <p:ph idx="5" type="subTitle"/>
          </p:nvPr>
        </p:nvSpPr>
        <p:spPr>
          <a:xfrm>
            <a:off x="5898597" y="3051476"/>
            <a:ext cx="2344800" cy="7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48" name="Google Shape;1048;p25"/>
          <p:cNvSpPr txBox="1"/>
          <p:nvPr>
            <p:ph idx="6"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49" name="Google Shape;1049;p25"/>
          <p:cNvSpPr txBox="1"/>
          <p:nvPr>
            <p:ph idx="7" type="title"/>
          </p:nvPr>
        </p:nvSpPr>
        <p:spPr>
          <a:xfrm>
            <a:off x="3398702" y="2837174"/>
            <a:ext cx="2346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50" name="Google Shape;1050;p25"/>
          <p:cNvSpPr txBox="1"/>
          <p:nvPr>
            <p:ph idx="8" type="title"/>
          </p:nvPr>
        </p:nvSpPr>
        <p:spPr>
          <a:xfrm>
            <a:off x="4192502" y="1591321"/>
            <a:ext cx="759000" cy="7590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51" name="Google Shape;1051;p25"/>
          <p:cNvSpPr txBox="1"/>
          <p:nvPr>
            <p:ph idx="9" type="subTitle"/>
          </p:nvPr>
        </p:nvSpPr>
        <p:spPr>
          <a:xfrm>
            <a:off x="3399602" y="3051476"/>
            <a:ext cx="2344800" cy="7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1052" name="Google Shape;1052;p25"/>
          <p:cNvGrpSpPr/>
          <p:nvPr/>
        </p:nvGrpSpPr>
        <p:grpSpPr>
          <a:xfrm>
            <a:off x="4116713" y="4204925"/>
            <a:ext cx="910575" cy="1471975"/>
            <a:chOff x="3215875" y="2755900"/>
            <a:chExt cx="910575" cy="1471975"/>
          </a:xfrm>
        </p:grpSpPr>
        <p:sp>
          <p:nvSpPr>
            <p:cNvPr id="1053" name="Google Shape;1053;p25"/>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5"/>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5"/>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5"/>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5"/>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5"/>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9" name="Google Shape;1059;p25"/>
          <p:cNvGrpSpPr/>
          <p:nvPr/>
        </p:nvGrpSpPr>
        <p:grpSpPr>
          <a:xfrm>
            <a:off x="6511974" y="4781941"/>
            <a:ext cx="1840929" cy="215371"/>
            <a:chOff x="3264025" y="2279600"/>
            <a:chExt cx="922725" cy="107950"/>
          </a:xfrm>
        </p:grpSpPr>
        <p:sp>
          <p:nvSpPr>
            <p:cNvPr id="1060" name="Google Shape;1060;p25"/>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5"/>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5"/>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5"/>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5"/>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5"/>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5"/>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5"/>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5"/>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5"/>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5"/>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5"/>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5"/>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5"/>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4" name="Google Shape;1074;p25"/>
          <p:cNvGrpSpPr/>
          <p:nvPr/>
        </p:nvGrpSpPr>
        <p:grpSpPr>
          <a:xfrm>
            <a:off x="713224" y="4781941"/>
            <a:ext cx="1840929" cy="215371"/>
            <a:chOff x="3264025" y="2279600"/>
            <a:chExt cx="922725" cy="107950"/>
          </a:xfrm>
        </p:grpSpPr>
        <p:sp>
          <p:nvSpPr>
            <p:cNvPr id="1075" name="Google Shape;1075;p25"/>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5"/>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5"/>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5"/>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5"/>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5"/>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5"/>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5"/>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5"/>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5"/>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5"/>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5"/>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5"/>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5"/>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9" name="Google Shape;1089;p25"/>
          <p:cNvGrpSpPr/>
          <p:nvPr/>
        </p:nvGrpSpPr>
        <p:grpSpPr>
          <a:xfrm rot="5400000">
            <a:off x="8180150" y="681625"/>
            <a:ext cx="1172472" cy="136724"/>
            <a:chOff x="7045850" y="224825"/>
            <a:chExt cx="1172472" cy="136724"/>
          </a:xfrm>
        </p:grpSpPr>
        <p:sp>
          <p:nvSpPr>
            <p:cNvPr id="1090" name="Google Shape;1090;p25"/>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5"/>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5"/>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5"/>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5"/>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5" name="Google Shape;1095;p25"/>
          <p:cNvGrpSpPr/>
          <p:nvPr/>
        </p:nvGrpSpPr>
        <p:grpSpPr>
          <a:xfrm>
            <a:off x="340147" y="234146"/>
            <a:ext cx="701661" cy="1791662"/>
            <a:chOff x="269061" y="187684"/>
            <a:chExt cx="879936" cy="2246879"/>
          </a:xfrm>
        </p:grpSpPr>
        <p:sp>
          <p:nvSpPr>
            <p:cNvPr id="1096" name="Google Shape;1096;p25"/>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5"/>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5"/>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5"/>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5"/>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1" name="Google Shape;1101;p25"/>
          <p:cNvGrpSpPr/>
          <p:nvPr/>
        </p:nvGrpSpPr>
        <p:grpSpPr>
          <a:xfrm rot="10800000">
            <a:off x="8501847" y="2758270"/>
            <a:ext cx="473061" cy="1616440"/>
            <a:chOff x="269061" y="407425"/>
            <a:chExt cx="593254" cy="2027138"/>
          </a:xfrm>
        </p:grpSpPr>
        <p:sp>
          <p:nvSpPr>
            <p:cNvPr id="1102" name="Google Shape;1102;p25"/>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5"/>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5"/>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5"/>
            <p:cNvSpPr/>
            <p:nvPr/>
          </p:nvSpPr>
          <p:spPr>
            <a:xfrm>
              <a:off x="609209" y="665487"/>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5"/>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07" name="Shape 1107"/>
        <p:cNvGrpSpPr/>
        <p:nvPr/>
      </p:nvGrpSpPr>
      <p:grpSpPr>
        <a:xfrm>
          <a:off x="0" y="0"/>
          <a:ext cx="0" cy="0"/>
          <a:chOff x="0" y="0"/>
          <a:chExt cx="0" cy="0"/>
        </a:xfrm>
      </p:grpSpPr>
      <p:sp>
        <p:nvSpPr>
          <p:cNvPr id="1108" name="Google Shape;1108;p26"/>
          <p:cNvSpPr txBox="1"/>
          <p:nvPr>
            <p:ph type="title"/>
          </p:nvPr>
        </p:nvSpPr>
        <p:spPr>
          <a:xfrm>
            <a:off x="3965640" y="576050"/>
            <a:ext cx="4453800" cy="1097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sz="7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09" name="Google Shape;1109;p26"/>
          <p:cNvSpPr txBox="1"/>
          <p:nvPr>
            <p:ph idx="1" type="subTitle"/>
          </p:nvPr>
        </p:nvSpPr>
        <p:spPr>
          <a:xfrm>
            <a:off x="3962400" y="1674599"/>
            <a:ext cx="4457100" cy="91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110" name="Google Shape;1110;p26"/>
          <p:cNvGrpSpPr/>
          <p:nvPr/>
        </p:nvGrpSpPr>
        <p:grpSpPr>
          <a:xfrm rot="5400000">
            <a:off x="7815033" y="-392754"/>
            <a:ext cx="625462" cy="1616440"/>
            <a:chOff x="269061" y="407425"/>
            <a:chExt cx="784376" cy="2027138"/>
          </a:xfrm>
        </p:grpSpPr>
        <p:sp>
          <p:nvSpPr>
            <p:cNvPr id="1111" name="Google Shape;1111;p2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6"/>
            <p:cNvSpPr/>
            <p:nvPr/>
          </p:nvSpPr>
          <p:spPr>
            <a:xfrm>
              <a:off x="800331" y="761048"/>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6" name="Google Shape;1116;p26"/>
          <p:cNvGrpSpPr/>
          <p:nvPr/>
        </p:nvGrpSpPr>
        <p:grpSpPr>
          <a:xfrm>
            <a:off x="187747" y="157946"/>
            <a:ext cx="701661" cy="1791662"/>
            <a:chOff x="269061" y="187684"/>
            <a:chExt cx="879936" cy="2246879"/>
          </a:xfrm>
        </p:grpSpPr>
        <p:sp>
          <p:nvSpPr>
            <p:cNvPr id="1117" name="Google Shape;1117;p2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6"/>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2" name="Google Shape;1122;p26"/>
          <p:cNvGrpSpPr/>
          <p:nvPr/>
        </p:nvGrpSpPr>
        <p:grpSpPr>
          <a:xfrm>
            <a:off x="257938" y="4204925"/>
            <a:ext cx="910575" cy="1471975"/>
            <a:chOff x="3215875" y="2755900"/>
            <a:chExt cx="910575" cy="1471975"/>
          </a:xfrm>
        </p:grpSpPr>
        <p:sp>
          <p:nvSpPr>
            <p:cNvPr id="1123" name="Google Shape;1123;p26"/>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6"/>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6"/>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6"/>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6"/>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6"/>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9" name="Google Shape;1129;p26"/>
          <p:cNvGrpSpPr/>
          <p:nvPr/>
        </p:nvGrpSpPr>
        <p:grpSpPr>
          <a:xfrm>
            <a:off x="3651536" y="187791"/>
            <a:ext cx="1840929" cy="215371"/>
            <a:chOff x="3264025" y="2279600"/>
            <a:chExt cx="922725" cy="107950"/>
          </a:xfrm>
        </p:grpSpPr>
        <p:sp>
          <p:nvSpPr>
            <p:cNvPr id="1130" name="Google Shape;1130;p26"/>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6"/>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6"/>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6"/>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6"/>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6"/>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6"/>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6"/>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6"/>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6"/>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6"/>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6"/>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6"/>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6"/>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4" name="Google Shape;1144;p26"/>
          <p:cNvGrpSpPr/>
          <p:nvPr/>
        </p:nvGrpSpPr>
        <p:grpSpPr>
          <a:xfrm rot="5400000">
            <a:off x="8142050" y="4361988"/>
            <a:ext cx="1172472" cy="136724"/>
            <a:chOff x="7045850" y="224825"/>
            <a:chExt cx="1172472" cy="136724"/>
          </a:xfrm>
        </p:grpSpPr>
        <p:sp>
          <p:nvSpPr>
            <p:cNvPr id="1145" name="Google Shape;1145;p26"/>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6"/>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6"/>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6"/>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6"/>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0" name="Google Shape;1150;p26"/>
          <p:cNvSpPr txBox="1"/>
          <p:nvPr/>
        </p:nvSpPr>
        <p:spPr>
          <a:xfrm>
            <a:off x="4000500" y="3557050"/>
            <a:ext cx="4419000" cy="697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1200"/>
              <a:buFont typeface="Arial"/>
              <a:buNone/>
            </a:pPr>
            <a:r>
              <a:rPr b="0" i="0" lang="en" sz="1200" u="none" cap="none" strike="noStrike">
                <a:solidFill>
                  <a:srgbClr val="FFFFFF"/>
                </a:solidFill>
                <a:latin typeface="Manrope"/>
                <a:ea typeface="Manrope"/>
                <a:cs typeface="Manrope"/>
                <a:sym typeface="Manrope"/>
              </a:rPr>
              <a:t>CREDITS: This presentation template was created by </a:t>
            </a:r>
            <a:r>
              <a:rPr b="1" i="0" lang="en" sz="1200" u="none" cap="none" strike="noStrike">
                <a:solidFill>
                  <a:schemeClr val="hlink"/>
                </a:solidFill>
                <a:uFill>
                  <a:noFill/>
                </a:uFill>
                <a:latin typeface="Manrope"/>
                <a:ea typeface="Manrope"/>
                <a:cs typeface="Manrope"/>
                <a:sym typeface="Manrope"/>
                <a:hlinkClick r:id="rId2"/>
              </a:rPr>
              <a:t>Slidesgo</a:t>
            </a:r>
            <a:r>
              <a:rPr b="0" i="0" lang="en" sz="1200" u="none" cap="none" strike="noStrike">
                <a:solidFill>
                  <a:srgbClr val="FFFFFF"/>
                </a:solidFill>
                <a:latin typeface="Manrope"/>
                <a:ea typeface="Manrope"/>
                <a:cs typeface="Manrope"/>
                <a:sym typeface="Manrope"/>
              </a:rPr>
              <a:t>, and includes icons by </a:t>
            </a:r>
            <a:r>
              <a:rPr b="1" i="0" lang="en" sz="1200" u="none" cap="none" strike="noStrike">
                <a:solidFill>
                  <a:schemeClr val="hlink"/>
                </a:solidFill>
                <a:uFill>
                  <a:noFill/>
                </a:uFill>
                <a:latin typeface="Manrope"/>
                <a:ea typeface="Manrope"/>
                <a:cs typeface="Manrope"/>
                <a:sym typeface="Manrope"/>
                <a:hlinkClick r:id="rId3"/>
              </a:rPr>
              <a:t>Flaticon</a:t>
            </a:r>
            <a:r>
              <a:rPr b="0" i="0" lang="en" sz="1200" u="none" cap="none" strike="noStrike">
                <a:solidFill>
                  <a:srgbClr val="FFFFFF"/>
                </a:solidFill>
                <a:latin typeface="Manrope"/>
                <a:ea typeface="Manrope"/>
                <a:cs typeface="Manrope"/>
                <a:sym typeface="Manrope"/>
              </a:rPr>
              <a:t>, infographics &amp; images by </a:t>
            </a:r>
            <a:r>
              <a:rPr b="1" i="0" lang="en" sz="1200" u="none" cap="none" strike="noStrike">
                <a:solidFill>
                  <a:schemeClr val="hlink"/>
                </a:solidFill>
                <a:uFill>
                  <a:noFill/>
                </a:uFill>
                <a:latin typeface="Manrope"/>
                <a:ea typeface="Manrope"/>
                <a:cs typeface="Manrope"/>
                <a:sym typeface="Manrope"/>
                <a:hlinkClick r:id="rId4"/>
              </a:rPr>
              <a:t>Freepik</a:t>
            </a:r>
            <a:r>
              <a:rPr b="0" i="0" lang="en" sz="1200" u="none" cap="none" strike="noStrike">
                <a:solidFill>
                  <a:srgbClr val="FFFFFF"/>
                </a:solidFill>
                <a:latin typeface="Manrope"/>
                <a:ea typeface="Manrope"/>
                <a:cs typeface="Manrope"/>
                <a:sym typeface="Manrope"/>
              </a:rPr>
              <a:t> and illustrations by </a:t>
            </a:r>
            <a:r>
              <a:rPr b="1" i="0" lang="en" sz="1200" u="none" cap="none" strike="noStrike">
                <a:solidFill>
                  <a:schemeClr val="hlink"/>
                </a:solidFill>
                <a:uFill>
                  <a:noFill/>
                </a:uFill>
                <a:latin typeface="Manrope"/>
                <a:ea typeface="Manrope"/>
                <a:cs typeface="Manrope"/>
                <a:sym typeface="Manrope"/>
                <a:hlinkClick r:id="rId5"/>
              </a:rPr>
              <a:t>Storyset</a:t>
            </a:r>
            <a:endParaRPr b="0" i="0" sz="1200" u="none" cap="none" strike="noStrike">
              <a:solidFill>
                <a:srgbClr val="FFFFFF"/>
              </a:solidFill>
              <a:latin typeface="Manrope"/>
              <a:ea typeface="Manrope"/>
              <a:cs typeface="Manrope"/>
              <a:sym typeface="Manrop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51" name="Shape 1151"/>
        <p:cNvGrpSpPr/>
        <p:nvPr/>
      </p:nvGrpSpPr>
      <p:grpSpPr>
        <a:xfrm>
          <a:off x="0" y="0"/>
          <a:ext cx="0" cy="0"/>
          <a:chOff x="0" y="0"/>
          <a:chExt cx="0" cy="0"/>
        </a:xfrm>
      </p:grpSpPr>
      <p:grpSp>
        <p:nvGrpSpPr>
          <p:cNvPr id="1152" name="Google Shape;1152;p27"/>
          <p:cNvGrpSpPr/>
          <p:nvPr/>
        </p:nvGrpSpPr>
        <p:grpSpPr>
          <a:xfrm>
            <a:off x="340147" y="234146"/>
            <a:ext cx="701661" cy="1791662"/>
            <a:chOff x="269061" y="187684"/>
            <a:chExt cx="879936" cy="2246879"/>
          </a:xfrm>
        </p:grpSpPr>
        <p:sp>
          <p:nvSpPr>
            <p:cNvPr id="1153" name="Google Shape;1153;p27"/>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7"/>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7"/>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7"/>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7"/>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8" name="Google Shape;1158;p27"/>
          <p:cNvSpPr/>
          <p:nvPr/>
        </p:nvSpPr>
        <p:spPr>
          <a:xfrm rot="5400000">
            <a:off x="8662920" y="1444854"/>
            <a:ext cx="181809" cy="189398"/>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7"/>
          <p:cNvSpPr/>
          <p:nvPr/>
        </p:nvSpPr>
        <p:spPr>
          <a:xfrm rot="5400000">
            <a:off x="8607963" y="2025825"/>
            <a:ext cx="110775" cy="110736"/>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7"/>
          <p:cNvSpPr/>
          <p:nvPr/>
        </p:nvSpPr>
        <p:spPr>
          <a:xfrm rot="5400000">
            <a:off x="8632929" y="2532554"/>
            <a:ext cx="241808" cy="240567"/>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7"/>
          <p:cNvSpPr/>
          <p:nvPr/>
        </p:nvSpPr>
        <p:spPr>
          <a:xfrm rot="5400000">
            <a:off x="8646693" y="4671043"/>
            <a:ext cx="201827" cy="201827"/>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7"/>
          <p:cNvSpPr/>
          <p:nvPr/>
        </p:nvSpPr>
        <p:spPr>
          <a:xfrm rot="5400000">
            <a:off x="8607984" y="932463"/>
            <a:ext cx="240543" cy="240543"/>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3" name="Google Shape;1163;p27"/>
          <p:cNvGrpSpPr/>
          <p:nvPr/>
        </p:nvGrpSpPr>
        <p:grpSpPr>
          <a:xfrm>
            <a:off x="1616124" y="133741"/>
            <a:ext cx="1840929" cy="215371"/>
            <a:chOff x="3264025" y="2279600"/>
            <a:chExt cx="922725" cy="107950"/>
          </a:xfrm>
        </p:grpSpPr>
        <p:sp>
          <p:nvSpPr>
            <p:cNvPr id="1164" name="Google Shape;1164;p27"/>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7"/>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7"/>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7"/>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7"/>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7"/>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7"/>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7"/>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7"/>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7"/>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7"/>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7"/>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7"/>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7"/>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8" name="Google Shape;1178;p27"/>
          <p:cNvGrpSpPr/>
          <p:nvPr/>
        </p:nvGrpSpPr>
        <p:grpSpPr>
          <a:xfrm>
            <a:off x="6511974" y="4781941"/>
            <a:ext cx="1840929" cy="215371"/>
            <a:chOff x="3264025" y="2279600"/>
            <a:chExt cx="922725" cy="107950"/>
          </a:xfrm>
        </p:grpSpPr>
        <p:sp>
          <p:nvSpPr>
            <p:cNvPr id="1179" name="Google Shape;1179;p27"/>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7"/>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7"/>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7"/>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7"/>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7"/>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7"/>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7"/>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7"/>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7"/>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7"/>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7"/>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7"/>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7"/>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3" name="Google Shape;1193;p27"/>
          <p:cNvGrpSpPr/>
          <p:nvPr/>
        </p:nvGrpSpPr>
        <p:grpSpPr>
          <a:xfrm>
            <a:off x="257938" y="4204925"/>
            <a:ext cx="910575" cy="1471975"/>
            <a:chOff x="3215875" y="2755900"/>
            <a:chExt cx="910575" cy="1471975"/>
          </a:xfrm>
        </p:grpSpPr>
        <p:sp>
          <p:nvSpPr>
            <p:cNvPr id="1194" name="Google Shape;1194;p2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0" name="Google Shape;1200;p27"/>
          <p:cNvGrpSpPr/>
          <p:nvPr/>
        </p:nvGrpSpPr>
        <p:grpSpPr>
          <a:xfrm rot="5400000">
            <a:off x="-211375" y="3339100"/>
            <a:ext cx="1172472" cy="136724"/>
            <a:chOff x="7045850" y="224825"/>
            <a:chExt cx="1172472" cy="136724"/>
          </a:xfrm>
        </p:grpSpPr>
        <p:sp>
          <p:nvSpPr>
            <p:cNvPr id="1201" name="Google Shape;1201;p27"/>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7"/>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7"/>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7"/>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7"/>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6" name="Google Shape;1206;p27"/>
          <p:cNvGrpSpPr/>
          <p:nvPr/>
        </p:nvGrpSpPr>
        <p:grpSpPr>
          <a:xfrm flipH="1" rot="10800000">
            <a:off x="6977138" y="-713050"/>
            <a:ext cx="910575" cy="1471975"/>
            <a:chOff x="3215875" y="2755900"/>
            <a:chExt cx="910575" cy="1471975"/>
          </a:xfrm>
        </p:grpSpPr>
        <p:sp>
          <p:nvSpPr>
            <p:cNvPr id="1207" name="Google Shape;1207;p2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3" name="Google Shape;1213;p27"/>
          <p:cNvSpPr/>
          <p:nvPr/>
        </p:nvSpPr>
        <p:spPr>
          <a:xfrm rot="5400000">
            <a:off x="8780384" y="2955675"/>
            <a:ext cx="240543" cy="240543"/>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4" name="Google Shape;1214;p27"/>
          <p:cNvGrpSpPr/>
          <p:nvPr/>
        </p:nvGrpSpPr>
        <p:grpSpPr>
          <a:xfrm>
            <a:off x="8403702" y="-705449"/>
            <a:ext cx="1474597" cy="1475813"/>
            <a:chOff x="8403702" y="-705449"/>
            <a:chExt cx="1474597" cy="1475813"/>
          </a:xfrm>
        </p:grpSpPr>
        <p:sp>
          <p:nvSpPr>
            <p:cNvPr id="1215" name="Google Shape;1215;p27"/>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7"/>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17" name="Shape 1217"/>
        <p:cNvGrpSpPr/>
        <p:nvPr/>
      </p:nvGrpSpPr>
      <p:grpSpPr>
        <a:xfrm>
          <a:off x="0" y="0"/>
          <a:ext cx="0" cy="0"/>
          <a:chOff x="0" y="0"/>
          <a:chExt cx="0" cy="0"/>
        </a:xfrm>
      </p:grpSpPr>
      <p:grpSp>
        <p:nvGrpSpPr>
          <p:cNvPr id="1218" name="Google Shape;1218;p28"/>
          <p:cNvGrpSpPr/>
          <p:nvPr/>
        </p:nvGrpSpPr>
        <p:grpSpPr>
          <a:xfrm flipH="1" rot="10800000">
            <a:off x="263947" y="3014242"/>
            <a:ext cx="701661" cy="1791662"/>
            <a:chOff x="269061" y="187684"/>
            <a:chExt cx="879936" cy="2246879"/>
          </a:xfrm>
        </p:grpSpPr>
        <p:sp>
          <p:nvSpPr>
            <p:cNvPr id="1219" name="Google Shape;1219;p28"/>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8"/>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8"/>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8"/>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8"/>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4" name="Google Shape;1224;p28"/>
          <p:cNvSpPr/>
          <p:nvPr/>
        </p:nvSpPr>
        <p:spPr>
          <a:xfrm flipH="1" rot="5400000">
            <a:off x="8656707" y="1300773"/>
            <a:ext cx="181809" cy="189398"/>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8"/>
          <p:cNvSpPr/>
          <p:nvPr/>
        </p:nvSpPr>
        <p:spPr>
          <a:xfrm flipH="1" rot="5400000">
            <a:off x="8758738" y="1779289"/>
            <a:ext cx="110775" cy="110736"/>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8"/>
          <p:cNvSpPr/>
          <p:nvPr/>
        </p:nvSpPr>
        <p:spPr>
          <a:xfrm flipH="1" rot="5400000">
            <a:off x="8019441" y="540129"/>
            <a:ext cx="241808" cy="240567"/>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8"/>
          <p:cNvSpPr/>
          <p:nvPr/>
        </p:nvSpPr>
        <p:spPr>
          <a:xfrm flipH="1" rot="5400000">
            <a:off x="8646693" y="90980"/>
            <a:ext cx="201827" cy="201827"/>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8"/>
          <p:cNvSpPr/>
          <p:nvPr/>
        </p:nvSpPr>
        <p:spPr>
          <a:xfrm flipH="1" rot="5400000">
            <a:off x="8758759" y="867582"/>
            <a:ext cx="240543" cy="240543"/>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9" name="Google Shape;1229;p28"/>
          <p:cNvGrpSpPr/>
          <p:nvPr/>
        </p:nvGrpSpPr>
        <p:grpSpPr>
          <a:xfrm flipH="1" rot="10800000">
            <a:off x="1616124" y="4767137"/>
            <a:ext cx="1840929" cy="215371"/>
            <a:chOff x="3264025" y="2279600"/>
            <a:chExt cx="922725" cy="107950"/>
          </a:xfrm>
        </p:grpSpPr>
        <p:sp>
          <p:nvSpPr>
            <p:cNvPr id="1230" name="Google Shape;1230;p28"/>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8"/>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8"/>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8"/>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8"/>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8"/>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8"/>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8"/>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8"/>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8"/>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8"/>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8"/>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8"/>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8"/>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4" name="Google Shape;1244;p28"/>
          <p:cNvGrpSpPr/>
          <p:nvPr/>
        </p:nvGrpSpPr>
        <p:grpSpPr>
          <a:xfrm flipH="1" rot="10800000">
            <a:off x="6511974" y="-33463"/>
            <a:ext cx="1840929" cy="215371"/>
            <a:chOff x="3264025" y="2279600"/>
            <a:chExt cx="922725" cy="107950"/>
          </a:xfrm>
        </p:grpSpPr>
        <p:sp>
          <p:nvSpPr>
            <p:cNvPr id="1245" name="Google Shape;1245;p28"/>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8"/>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8"/>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8"/>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8"/>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8"/>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8"/>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8"/>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8"/>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8"/>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8"/>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8"/>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8"/>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8"/>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9" name="Google Shape;1259;p28"/>
          <p:cNvGrpSpPr/>
          <p:nvPr/>
        </p:nvGrpSpPr>
        <p:grpSpPr>
          <a:xfrm flipH="1" rot="10800000">
            <a:off x="257938" y="-713050"/>
            <a:ext cx="910575" cy="1471975"/>
            <a:chOff x="3215875" y="2755900"/>
            <a:chExt cx="910575" cy="1471975"/>
          </a:xfrm>
        </p:grpSpPr>
        <p:sp>
          <p:nvSpPr>
            <p:cNvPr id="1260" name="Google Shape;1260;p28"/>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8"/>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8"/>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8"/>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8"/>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8"/>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6" name="Google Shape;1266;p28"/>
          <p:cNvGrpSpPr/>
          <p:nvPr/>
        </p:nvGrpSpPr>
        <p:grpSpPr>
          <a:xfrm flipH="1" rot="5400000">
            <a:off x="-211375" y="1488026"/>
            <a:ext cx="1172472" cy="136724"/>
            <a:chOff x="7045850" y="224825"/>
            <a:chExt cx="1172472" cy="136724"/>
          </a:xfrm>
        </p:grpSpPr>
        <p:sp>
          <p:nvSpPr>
            <p:cNvPr id="1267" name="Google Shape;1267;p28"/>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8"/>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8"/>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8"/>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8"/>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2" name="Google Shape;1272;p28"/>
          <p:cNvGrpSpPr/>
          <p:nvPr/>
        </p:nvGrpSpPr>
        <p:grpSpPr>
          <a:xfrm>
            <a:off x="6977138" y="4204925"/>
            <a:ext cx="910575" cy="1471975"/>
            <a:chOff x="3215875" y="2755900"/>
            <a:chExt cx="910575" cy="1471975"/>
          </a:xfrm>
        </p:grpSpPr>
        <p:sp>
          <p:nvSpPr>
            <p:cNvPr id="1273" name="Google Shape;1273;p28"/>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8"/>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8"/>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8"/>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8"/>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8"/>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9" name="Google Shape;1279;p28"/>
          <p:cNvSpPr/>
          <p:nvPr/>
        </p:nvSpPr>
        <p:spPr>
          <a:xfrm flipH="1" rot="5400000">
            <a:off x="1522334" y="119807"/>
            <a:ext cx="240543" cy="240543"/>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8"/>
          <p:cNvSpPr/>
          <p:nvPr/>
        </p:nvSpPr>
        <p:spPr>
          <a:xfrm flipH="1" rot="5400000">
            <a:off x="2577688" y="364451"/>
            <a:ext cx="110775" cy="110736"/>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1" name="Google Shape;1281;p28"/>
          <p:cNvGrpSpPr/>
          <p:nvPr/>
        </p:nvGrpSpPr>
        <p:grpSpPr>
          <a:xfrm flipH="1" rot="10800000">
            <a:off x="8403702" y="4193486"/>
            <a:ext cx="1474597" cy="1475813"/>
            <a:chOff x="8403702" y="-705449"/>
            <a:chExt cx="1474597" cy="1475813"/>
          </a:xfrm>
        </p:grpSpPr>
        <p:sp>
          <p:nvSpPr>
            <p:cNvPr id="1282" name="Google Shape;1282;p28"/>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8"/>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1">
  <p:cSld name="CUSTOM_8_1_1">
    <p:spTree>
      <p:nvGrpSpPr>
        <p:cNvPr id="1284" name="Shape 1284"/>
        <p:cNvGrpSpPr/>
        <p:nvPr/>
      </p:nvGrpSpPr>
      <p:grpSpPr>
        <a:xfrm>
          <a:off x="0" y="0"/>
          <a:ext cx="0" cy="0"/>
          <a:chOff x="0" y="0"/>
          <a:chExt cx="0" cy="0"/>
        </a:xfrm>
      </p:grpSpPr>
      <p:sp>
        <p:nvSpPr>
          <p:cNvPr id="1285" name="Google Shape;1285;p29"/>
          <p:cNvSpPr txBox="1"/>
          <p:nvPr>
            <p:ph type="title"/>
          </p:nvPr>
        </p:nvSpPr>
        <p:spPr>
          <a:xfrm>
            <a:off x="899703"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6" name="Google Shape;1286;p29"/>
          <p:cNvSpPr txBox="1"/>
          <p:nvPr>
            <p:ph idx="2" type="title"/>
          </p:nvPr>
        </p:nvSpPr>
        <p:spPr>
          <a:xfrm>
            <a:off x="5897697"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7" name="Google Shape;1287;p29"/>
          <p:cNvSpPr txBox="1"/>
          <p:nvPr>
            <p:ph hasCustomPrompt="1" idx="3" type="title"/>
          </p:nvPr>
        </p:nvSpPr>
        <p:spPr>
          <a:xfrm>
            <a:off x="1693503" y="1591321"/>
            <a:ext cx="759000" cy="7590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88" name="Google Shape;1288;p29"/>
          <p:cNvSpPr txBox="1"/>
          <p:nvPr>
            <p:ph idx="1" type="subTitle"/>
          </p:nvPr>
        </p:nvSpPr>
        <p:spPr>
          <a:xfrm>
            <a:off x="900603"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89" name="Google Shape;1289;p29"/>
          <p:cNvSpPr txBox="1"/>
          <p:nvPr>
            <p:ph hasCustomPrompt="1" idx="4" type="title"/>
          </p:nvPr>
        </p:nvSpPr>
        <p:spPr>
          <a:xfrm>
            <a:off x="6691497" y="1591321"/>
            <a:ext cx="759000" cy="759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0" name="Google Shape;1290;p29"/>
          <p:cNvSpPr txBox="1"/>
          <p:nvPr>
            <p:ph idx="5" type="subTitle"/>
          </p:nvPr>
        </p:nvSpPr>
        <p:spPr>
          <a:xfrm>
            <a:off x="5898597"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91" name="Google Shape;1291;p29"/>
          <p:cNvSpPr txBox="1"/>
          <p:nvPr>
            <p:ph idx="6"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92" name="Google Shape;1292;p29"/>
          <p:cNvSpPr txBox="1"/>
          <p:nvPr>
            <p:ph idx="7" type="title"/>
          </p:nvPr>
        </p:nvSpPr>
        <p:spPr>
          <a:xfrm>
            <a:off x="3398702"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3" name="Google Shape;1293;p29"/>
          <p:cNvSpPr txBox="1"/>
          <p:nvPr>
            <p:ph hasCustomPrompt="1" idx="8" type="title"/>
          </p:nvPr>
        </p:nvSpPr>
        <p:spPr>
          <a:xfrm>
            <a:off x="4192502" y="1591321"/>
            <a:ext cx="759000" cy="759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4" name="Google Shape;1294;p29"/>
          <p:cNvSpPr txBox="1"/>
          <p:nvPr>
            <p:ph idx="9" type="subTitle"/>
          </p:nvPr>
        </p:nvSpPr>
        <p:spPr>
          <a:xfrm>
            <a:off x="3399602"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1295" name="Google Shape;1295;p29"/>
          <p:cNvGrpSpPr/>
          <p:nvPr/>
        </p:nvGrpSpPr>
        <p:grpSpPr>
          <a:xfrm>
            <a:off x="4116713" y="4204925"/>
            <a:ext cx="910575" cy="1471975"/>
            <a:chOff x="3215875" y="2755900"/>
            <a:chExt cx="910575" cy="1471975"/>
          </a:xfrm>
        </p:grpSpPr>
        <p:sp>
          <p:nvSpPr>
            <p:cNvPr id="1296" name="Google Shape;1296;p29"/>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29"/>
          <p:cNvGrpSpPr/>
          <p:nvPr/>
        </p:nvGrpSpPr>
        <p:grpSpPr>
          <a:xfrm>
            <a:off x="6511974" y="4781941"/>
            <a:ext cx="1840929" cy="215371"/>
            <a:chOff x="3264025" y="2279600"/>
            <a:chExt cx="922725" cy="107950"/>
          </a:xfrm>
        </p:grpSpPr>
        <p:sp>
          <p:nvSpPr>
            <p:cNvPr id="1303" name="Google Shape;1303;p29"/>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9"/>
          <p:cNvGrpSpPr/>
          <p:nvPr/>
        </p:nvGrpSpPr>
        <p:grpSpPr>
          <a:xfrm>
            <a:off x="713224" y="4781941"/>
            <a:ext cx="1840929" cy="215371"/>
            <a:chOff x="3264025" y="2279600"/>
            <a:chExt cx="922725" cy="107950"/>
          </a:xfrm>
        </p:grpSpPr>
        <p:sp>
          <p:nvSpPr>
            <p:cNvPr id="1318" name="Google Shape;1318;p29"/>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9"/>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9"/>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9"/>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9"/>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29"/>
          <p:cNvGrpSpPr/>
          <p:nvPr/>
        </p:nvGrpSpPr>
        <p:grpSpPr>
          <a:xfrm rot="5400000">
            <a:off x="8180150" y="681625"/>
            <a:ext cx="1172472" cy="136724"/>
            <a:chOff x="7045850" y="224825"/>
            <a:chExt cx="1172472" cy="136724"/>
          </a:xfrm>
        </p:grpSpPr>
        <p:sp>
          <p:nvSpPr>
            <p:cNvPr id="1333" name="Google Shape;1333;p29"/>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9"/>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9"/>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9"/>
          <p:cNvGrpSpPr/>
          <p:nvPr/>
        </p:nvGrpSpPr>
        <p:grpSpPr>
          <a:xfrm>
            <a:off x="340147" y="234146"/>
            <a:ext cx="701661" cy="1791661"/>
            <a:chOff x="269061" y="187684"/>
            <a:chExt cx="879936" cy="2246878"/>
          </a:xfrm>
        </p:grpSpPr>
        <p:sp>
          <p:nvSpPr>
            <p:cNvPr id="1339" name="Google Shape;1339;p2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9"/>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9"/>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9"/>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29"/>
          <p:cNvGrpSpPr/>
          <p:nvPr/>
        </p:nvGrpSpPr>
        <p:grpSpPr>
          <a:xfrm rot="10800000">
            <a:off x="8501847" y="2758271"/>
            <a:ext cx="473061" cy="1616439"/>
            <a:chOff x="269061" y="407425"/>
            <a:chExt cx="593254" cy="2027137"/>
          </a:xfrm>
        </p:grpSpPr>
        <p:sp>
          <p:nvSpPr>
            <p:cNvPr id="1345" name="Google Shape;1345;p2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9"/>
            <p:cNvSpPr/>
            <p:nvPr/>
          </p:nvSpPr>
          <p:spPr>
            <a:xfrm>
              <a:off x="609209" y="665487"/>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1">
  <p:cSld name="CUSTOM_3_1">
    <p:spTree>
      <p:nvGrpSpPr>
        <p:cNvPr id="1350" name="Shape 1350"/>
        <p:cNvGrpSpPr/>
        <p:nvPr/>
      </p:nvGrpSpPr>
      <p:grpSpPr>
        <a:xfrm>
          <a:off x="0" y="0"/>
          <a:ext cx="0" cy="0"/>
          <a:chOff x="0" y="0"/>
          <a:chExt cx="0" cy="0"/>
        </a:xfrm>
      </p:grpSpPr>
      <p:sp>
        <p:nvSpPr>
          <p:cNvPr id="1351" name="Google Shape;1351;p30"/>
          <p:cNvSpPr txBox="1"/>
          <p:nvPr>
            <p:ph type="title"/>
          </p:nvPr>
        </p:nvSpPr>
        <p:spPr>
          <a:xfrm>
            <a:off x="3965640" y="576050"/>
            <a:ext cx="4453800" cy="10974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0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2" name="Google Shape;1352;p30"/>
          <p:cNvSpPr txBox="1"/>
          <p:nvPr>
            <p:ph idx="1" type="subTitle"/>
          </p:nvPr>
        </p:nvSpPr>
        <p:spPr>
          <a:xfrm>
            <a:off x="3962400" y="1674599"/>
            <a:ext cx="4457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53" name="Google Shape;1353;p30"/>
          <p:cNvGrpSpPr/>
          <p:nvPr/>
        </p:nvGrpSpPr>
        <p:grpSpPr>
          <a:xfrm rot="5400000">
            <a:off x="7815034" y="-392754"/>
            <a:ext cx="625461" cy="1616439"/>
            <a:chOff x="269061" y="407425"/>
            <a:chExt cx="784375" cy="2027137"/>
          </a:xfrm>
        </p:grpSpPr>
        <p:sp>
          <p:nvSpPr>
            <p:cNvPr id="1354" name="Google Shape;1354;p3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0"/>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800331" y="761048"/>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30"/>
          <p:cNvGrpSpPr/>
          <p:nvPr/>
        </p:nvGrpSpPr>
        <p:grpSpPr>
          <a:xfrm>
            <a:off x="187747" y="157946"/>
            <a:ext cx="701661" cy="1791661"/>
            <a:chOff x="269061" y="187684"/>
            <a:chExt cx="879936" cy="2246878"/>
          </a:xfrm>
        </p:grpSpPr>
        <p:sp>
          <p:nvSpPr>
            <p:cNvPr id="1360" name="Google Shape;1360;p3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30"/>
          <p:cNvGrpSpPr/>
          <p:nvPr/>
        </p:nvGrpSpPr>
        <p:grpSpPr>
          <a:xfrm>
            <a:off x="257938" y="4204925"/>
            <a:ext cx="910575" cy="1471975"/>
            <a:chOff x="3215875" y="2755900"/>
            <a:chExt cx="910575" cy="1471975"/>
          </a:xfrm>
        </p:grpSpPr>
        <p:sp>
          <p:nvSpPr>
            <p:cNvPr id="1366" name="Google Shape;1366;p30"/>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30"/>
          <p:cNvGrpSpPr/>
          <p:nvPr/>
        </p:nvGrpSpPr>
        <p:grpSpPr>
          <a:xfrm>
            <a:off x="3651536" y="187791"/>
            <a:ext cx="1840929" cy="215371"/>
            <a:chOff x="3264025" y="2279600"/>
            <a:chExt cx="922725" cy="107950"/>
          </a:xfrm>
        </p:grpSpPr>
        <p:sp>
          <p:nvSpPr>
            <p:cNvPr id="1373" name="Google Shape;1373;p30"/>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0"/>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0"/>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0"/>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0"/>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0"/>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0"/>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0"/>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0"/>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0"/>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0"/>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0"/>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0"/>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30"/>
          <p:cNvGrpSpPr/>
          <p:nvPr/>
        </p:nvGrpSpPr>
        <p:grpSpPr>
          <a:xfrm rot="5400000">
            <a:off x="8142050" y="4361988"/>
            <a:ext cx="1172472" cy="136724"/>
            <a:chOff x="7045850" y="224825"/>
            <a:chExt cx="1172472" cy="136724"/>
          </a:xfrm>
        </p:grpSpPr>
        <p:sp>
          <p:nvSpPr>
            <p:cNvPr id="1388" name="Google Shape;1388;p30"/>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0"/>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0"/>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0"/>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0"/>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3" name="Google Shape;1393;p30"/>
          <p:cNvSpPr txBox="1"/>
          <p:nvPr/>
        </p:nvSpPr>
        <p:spPr>
          <a:xfrm>
            <a:off x="4000500" y="3557050"/>
            <a:ext cx="4419000" cy="6975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FFFFFF"/>
                </a:solidFill>
                <a:latin typeface="Manrope"/>
                <a:ea typeface="Manrope"/>
                <a:cs typeface="Manrope"/>
                <a:sym typeface="Manrope"/>
              </a:rPr>
              <a:t>CREDITS: This presentation template was created by </a:t>
            </a:r>
            <a:r>
              <a:rPr b="1" lang="en" sz="1200">
                <a:solidFill>
                  <a:srgbClr val="FFFFFF"/>
                </a:solidFill>
                <a:uFill>
                  <a:noFill/>
                </a:uFill>
                <a:latin typeface="Manrope"/>
                <a:ea typeface="Manrope"/>
                <a:cs typeface="Manrope"/>
                <a:sym typeface="Manrope"/>
                <a:hlinkClick r:id="rId2">
                  <a:extLst>
                    <a:ext uri="{A12FA001-AC4F-418D-AE19-62706E023703}">
                      <ahyp:hlinkClr val="tx"/>
                    </a:ext>
                  </a:extLst>
                </a:hlinkClick>
              </a:rPr>
              <a:t>Slidesgo</a:t>
            </a:r>
            <a:r>
              <a:rPr lang="en" sz="1200">
                <a:solidFill>
                  <a:srgbClr val="FFFFFF"/>
                </a:solidFill>
                <a:latin typeface="Manrope"/>
                <a:ea typeface="Manrope"/>
                <a:cs typeface="Manrope"/>
                <a:sym typeface="Manrope"/>
              </a:rPr>
              <a:t>, and includes icons by </a:t>
            </a:r>
            <a:r>
              <a:rPr b="1" lang="en" sz="1200">
                <a:solidFill>
                  <a:srgbClr val="FFFFFF"/>
                </a:solidFill>
                <a:uFill>
                  <a:noFill/>
                </a:uFill>
                <a:latin typeface="Manrope"/>
                <a:ea typeface="Manrope"/>
                <a:cs typeface="Manrope"/>
                <a:sym typeface="Manrope"/>
                <a:hlinkClick r:id="rId3">
                  <a:extLst>
                    <a:ext uri="{A12FA001-AC4F-418D-AE19-62706E023703}">
                      <ahyp:hlinkClr val="tx"/>
                    </a:ext>
                  </a:extLst>
                </a:hlinkClick>
              </a:rPr>
              <a:t>Flaticon</a:t>
            </a:r>
            <a:r>
              <a:rPr lang="en" sz="1200">
                <a:solidFill>
                  <a:srgbClr val="FFFFFF"/>
                </a:solidFill>
                <a:latin typeface="Manrope"/>
                <a:ea typeface="Manrope"/>
                <a:cs typeface="Manrope"/>
                <a:sym typeface="Manrope"/>
              </a:rPr>
              <a:t>, infographics &amp; images by </a:t>
            </a:r>
            <a:r>
              <a:rPr b="1" lang="en" sz="1200">
                <a:solidFill>
                  <a:srgbClr val="FFFFFF"/>
                </a:solidFill>
                <a:uFill>
                  <a:noFill/>
                </a:uFill>
                <a:latin typeface="Manrope"/>
                <a:ea typeface="Manrope"/>
                <a:cs typeface="Manrope"/>
                <a:sym typeface="Manrope"/>
                <a:hlinkClick r:id="rId4">
                  <a:extLst>
                    <a:ext uri="{A12FA001-AC4F-418D-AE19-62706E023703}">
                      <ahyp:hlinkClr val="tx"/>
                    </a:ext>
                  </a:extLst>
                </a:hlinkClick>
              </a:rPr>
              <a:t>Freepik</a:t>
            </a:r>
            <a:r>
              <a:rPr lang="en" sz="1200">
                <a:solidFill>
                  <a:srgbClr val="FFFFFF"/>
                </a:solidFill>
                <a:latin typeface="Manrope"/>
                <a:ea typeface="Manrope"/>
                <a:cs typeface="Manrope"/>
                <a:sym typeface="Manrope"/>
              </a:rPr>
              <a:t> and illustrations by </a:t>
            </a:r>
            <a:r>
              <a:rPr b="1" lang="en" sz="1200">
                <a:solidFill>
                  <a:srgbClr val="FFFFFF"/>
                </a:solidFill>
                <a:uFill>
                  <a:noFill/>
                </a:uFill>
                <a:latin typeface="Manrope"/>
                <a:ea typeface="Manrope"/>
                <a:cs typeface="Manrope"/>
                <a:sym typeface="Manrope"/>
                <a:hlinkClick r:id="rId5">
                  <a:extLst>
                    <a:ext uri="{A12FA001-AC4F-418D-AE19-62706E023703}">
                      <ahyp:hlinkClr val="tx"/>
                    </a:ext>
                  </a:extLst>
                </a:hlinkClick>
              </a:rPr>
              <a:t>Storyset</a:t>
            </a:r>
            <a:endParaRPr sz="1200">
              <a:solidFill>
                <a:srgbClr val="FFFFFF"/>
              </a:solidFill>
              <a:latin typeface="Manrope"/>
              <a:ea typeface="Manrope"/>
              <a:cs typeface="Manrope"/>
              <a:sym typeface="Manrop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4"/>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grpSp>
        <p:nvGrpSpPr>
          <p:cNvPr id="122" name="Google Shape;122;p4"/>
          <p:cNvGrpSpPr/>
          <p:nvPr/>
        </p:nvGrpSpPr>
        <p:grpSpPr>
          <a:xfrm>
            <a:off x="234999" y="4743841"/>
            <a:ext cx="1840929" cy="215371"/>
            <a:chOff x="3264025" y="2279600"/>
            <a:chExt cx="922725" cy="107950"/>
          </a:xfrm>
        </p:grpSpPr>
        <p:sp>
          <p:nvSpPr>
            <p:cNvPr id="123" name="Google Shape;123;p4"/>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 name="Google Shape;137;p4"/>
          <p:cNvGrpSpPr/>
          <p:nvPr/>
        </p:nvGrpSpPr>
        <p:grpSpPr>
          <a:xfrm flipH="1">
            <a:off x="8306097" y="3101171"/>
            <a:ext cx="701661" cy="1791662"/>
            <a:chOff x="269061" y="187684"/>
            <a:chExt cx="879936" cy="2246879"/>
          </a:xfrm>
        </p:grpSpPr>
        <p:sp>
          <p:nvSpPr>
            <p:cNvPr id="138" name="Google Shape;138;p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 name="Google Shape;143;p4"/>
          <p:cNvGrpSpPr/>
          <p:nvPr/>
        </p:nvGrpSpPr>
        <p:grpSpPr>
          <a:xfrm rot="-5400000">
            <a:off x="7952713" y="-196487"/>
            <a:ext cx="910575" cy="1471975"/>
            <a:chOff x="3215875" y="2755900"/>
            <a:chExt cx="910575" cy="1471975"/>
          </a:xfrm>
        </p:grpSpPr>
        <p:sp>
          <p:nvSpPr>
            <p:cNvPr id="144" name="Google Shape;144;p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4"/>
          <p:cNvGrpSpPr/>
          <p:nvPr/>
        </p:nvGrpSpPr>
        <p:grpSpPr>
          <a:xfrm rot="5400000">
            <a:off x="-192325" y="713925"/>
            <a:ext cx="1172472" cy="136724"/>
            <a:chOff x="7045850" y="224825"/>
            <a:chExt cx="1172472" cy="136724"/>
          </a:xfrm>
        </p:grpSpPr>
        <p:sp>
          <p:nvSpPr>
            <p:cNvPr id="151" name="Google Shape;151;p4"/>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4"/>
          <p:cNvGrpSpPr/>
          <p:nvPr/>
        </p:nvGrpSpPr>
        <p:grpSpPr>
          <a:xfrm>
            <a:off x="-837573" y="1978713"/>
            <a:ext cx="1474597" cy="1475813"/>
            <a:chOff x="8403702" y="-705449"/>
            <a:chExt cx="1474597" cy="1475813"/>
          </a:xfrm>
        </p:grpSpPr>
        <p:sp>
          <p:nvSpPr>
            <p:cNvPr id="157" name="Google Shape;157;p4"/>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94" name="Shape 1394"/>
        <p:cNvGrpSpPr/>
        <p:nvPr/>
      </p:nvGrpSpPr>
      <p:grpSpPr>
        <a:xfrm>
          <a:off x="0" y="0"/>
          <a:ext cx="0" cy="0"/>
          <a:chOff x="0" y="0"/>
          <a:chExt cx="0" cy="0"/>
        </a:xfrm>
      </p:grpSpPr>
      <p:sp>
        <p:nvSpPr>
          <p:cNvPr id="1395" name="Google Shape;1395;p31"/>
          <p:cNvSpPr txBox="1"/>
          <p:nvPr>
            <p:ph type="title"/>
          </p:nvPr>
        </p:nvSpPr>
        <p:spPr>
          <a:xfrm>
            <a:off x="2098950" y="2208050"/>
            <a:ext cx="4946100" cy="15279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396" name="Google Shape;1396;p31"/>
          <p:cNvSpPr txBox="1"/>
          <p:nvPr>
            <p:ph hasCustomPrompt="1" idx="2" type="title"/>
          </p:nvPr>
        </p:nvSpPr>
        <p:spPr>
          <a:xfrm>
            <a:off x="3991350" y="969092"/>
            <a:ext cx="1161300" cy="11613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6000"/>
              <a:buNone/>
              <a:defRPr sz="5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97" name="Google Shape;1397;p31"/>
          <p:cNvSpPr txBox="1"/>
          <p:nvPr>
            <p:ph idx="1" type="subTitle"/>
          </p:nvPr>
        </p:nvSpPr>
        <p:spPr>
          <a:xfrm>
            <a:off x="2100900" y="3808700"/>
            <a:ext cx="4942200" cy="3657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98" name="Google Shape;1398;p31"/>
          <p:cNvGrpSpPr/>
          <p:nvPr/>
        </p:nvGrpSpPr>
        <p:grpSpPr>
          <a:xfrm>
            <a:off x="6511974" y="4781941"/>
            <a:ext cx="1840929" cy="215371"/>
            <a:chOff x="3264025" y="2279600"/>
            <a:chExt cx="922725" cy="107950"/>
          </a:xfrm>
        </p:grpSpPr>
        <p:sp>
          <p:nvSpPr>
            <p:cNvPr id="1399" name="Google Shape;1399;p31"/>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31"/>
          <p:cNvGrpSpPr/>
          <p:nvPr/>
        </p:nvGrpSpPr>
        <p:grpSpPr>
          <a:xfrm>
            <a:off x="257938" y="4204925"/>
            <a:ext cx="910575" cy="1471975"/>
            <a:chOff x="3215875" y="2755900"/>
            <a:chExt cx="910575" cy="1471975"/>
          </a:xfrm>
        </p:grpSpPr>
        <p:sp>
          <p:nvSpPr>
            <p:cNvPr id="1414" name="Google Shape;1414;p31"/>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1"/>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1"/>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1"/>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31"/>
          <p:cNvGrpSpPr/>
          <p:nvPr/>
        </p:nvGrpSpPr>
        <p:grpSpPr>
          <a:xfrm rot="-5400000">
            <a:off x="7975475" y="-52100"/>
            <a:ext cx="910575" cy="1471975"/>
            <a:chOff x="3215875" y="2755900"/>
            <a:chExt cx="910575" cy="1471975"/>
          </a:xfrm>
        </p:grpSpPr>
        <p:sp>
          <p:nvSpPr>
            <p:cNvPr id="1421" name="Google Shape;1421;p31"/>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1"/>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1"/>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1"/>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1"/>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1"/>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31"/>
          <p:cNvGrpSpPr/>
          <p:nvPr/>
        </p:nvGrpSpPr>
        <p:grpSpPr>
          <a:xfrm rot="5400000">
            <a:off x="8180150" y="1815100"/>
            <a:ext cx="1172472" cy="136724"/>
            <a:chOff x="7045850" y="224825"/>
            <a:chExt cx="1172472" cy="136724"/>
          </a:xfrm>
        </p:grpSpPr>
        <p:sp>
          <p:nvSpPr>
            <p:cNvPr id="1428" name="Google Shape;1428;p31"/>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1"/>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1"/>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1"/>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1"/>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31"/>
          <p:cNvGrpSpPr/>
          <p:nvPr/>
        </p:nvGrpSpPr>
        <p:grpSpPr>
          <a:xfrm>
            <a:off x="340147" y="234146"/>
            <a:ext cx="701661" cy="1791661"/>
            <a:chOff x="269061" y="187684"/>
            <a:chExt cx="879936" cy="2246878"/>
          </a:xfrm>
        </p:grpSpPr>
        <p:sp>
          <p:nvSpPr>
            <p:cNvPr id="1434" name="Google Shape;1434;p31"/>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1"/>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1"/>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1"/>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1"/>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31"/>
          <p:cNvGrpSpPr/>
          <p:nvPr/>
        </p:nvGrpSpPr>
        <p:grpSpPr>
          <a:xfrm rot="5400000">
            <a:off x="-211375" y="3339100"/>
            <a:ext cx="1172472" cy="136724"/>
            <a:chOff x="7045850" y="224825"/>
            <a:chExt cx="1172472" cy="136724"/>
          </a:xfrm>
        </p:grpSpPr>
        <p:sp>
          <p:nvSpPr>
            <p:cNvPr id="1440" name="Google Shape;1440;p31"/>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1"/>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1"/>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1"/>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1"/>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31"/>
          <p:cNvGrpSpPr/>
          <p:nvPr/>
        </p:nvGrpSpPr>
        <p:grpSpPr>
          <a:xfrm>
            <a:off x="3834702" y="-707724"/>
            <a:ext cx="1474597" cy="1475813"/>
            <a:chOff x="8403702" y="-705449"/>
            <a:chExt cx="1474597" cy="1475813"/>
          </a:xfrm>
        </p:grpSpPr>
        <p:sp>
          <p:nvSpPr>
            <p:cNvPr id="1446" name="Google Shape;1446;p31"/>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1"/>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1448" name="Shape 1448"/>
        <p:cNvGrpSpPr/>
        <p:nvPr/>
      </p:nvGrpSpPr>
      <p:grpSpPr>
        <a:xfrm>
          <a:off x="0" y="0"/>
          <a:ext cx="0" cy="0"/>
          <a:chOff x="0" y="0"/>
          <a:chExt cx="0" cy="0"/>
        </a:xfrm>
      </p:grpSpPr>
      <p:sp>
        <p:nvSpPr>
          <p:cNvPr id="1449" name="Google Shape;1449;p32"/>
          <p:cNvSpPr txBox="1"/>
          <p:nvPr>
            <p:ph type="title"/>
          </p:nvPr>
        </p:nvSpPr>
        <p:spPr>
          <a:xfrm>
            <a:off x="2259472" y="1298980"/>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0" name="Google Shape;1450;p32"/>
          <p:cNvSpPr txBox="1"/>
          <p:nvPr>
            <p:ph idx="1" type="subTitle"/>
          </p:nvPr>
        </p:nvSpPr>
        <p:spPr>
          <a:xfrm>
            <a:off x="2259472" y="1508019"/>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32"/>
          <p:cNvSpPr txBox="1"/>
          <p:nvPr>
            <p:ph idx="2" type="title"/>
          </p:nvPr>
        </p:nvSpPr>
        <p:spPr>
          <a:xfrm>
            <a:off x="5811147" y="1298980"/>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2" name="Google Shape;1452;p32"/>
          <p:cNvSpPr txBox="1"/>
          <p:nvPr>
            <p:ph idx="3" type="subTitle"/>
          </p:nvPr>
        </p:nvSpPr>
        <p:spPr>
          <a:xfrm>
            <a:off x="5811147" y="1508019"/>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3" name="Google Shape;1453;p32"/>
          <p:cNvSpPr txBox="1"/>
          <p:nvPr>
            <p:ph idx="4" type="title"/>
          </p:nvPr>
        </p:nvSpPr>
        <p:spPr>
          <a:xfrm>
            <a:off x="2259472" y="2471310"/>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4" name="Google Shape;1454;p32"/>
          <p:cNvSpPr txBox="1"/>
          <p:nvPr>
            <p:ph idx="5" type="subTitle"/>
          </p:nvPr>
        </p:nvSpPr>
        <p:spPr>
          <a:xfrm>
            <a:off x="2259472" y="2680348"/>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5" name="Google Shape;1455;p32"/>
          <p:cNvSpPr txBox="1"/>
          <p:nvPr>
            <p:ph idx="6" type="title"/>
          </p:nvPr>
        </p:nvSpPr>
        <p:spPr>
          <a:xfrm>
            <a:off x="5811147" y="2471310"/>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6" name="Google Shape;1456;p32"/>
          <p:cNvSpPr txBox="1"/>
          <p:nvPr>
            <p:ph idx="7" type="subTitle"/>
          </p:nvPr>
        </p:nvSpPr>
        <p:spPr>
          <a:xfrm>
            <a:off x="5811147" y="2680348"/>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7" name="Google Shape;1457;p32"/>
          <p:cNvSpPr txBox="1"/>
          <p:nvPr>
            <p:ph idx="8" type="title"/>
          </p:nvPr>
        </p:nvSpPr>
        <p:spPr>
          <a:xfrm>
            <a:off x="5811147" y="3650884"/>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8" name="Google Shape;1458;p32"/>
          <p:cNvSpPr txBox="1"/>
          <p:nvPr>
            <p:ph idx="9" type="subTitle"/>
          </p:nvPr>
        </p:nvSpPr>
        <p:spPr>
          <a:xfrm>
            <a:off x="5811147" y="3859922"/>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9" name="Google Shape;1459;p32"/>
          <p:cNvSpPr txBox="1"/>
          <p:nvPr>
            <p:ph idx="13" type="title"/>
          </p:nvPr>
        </p:nvSpPr>
        <p:spPr>
          <a:xfrm>
            <a:off x="2259472" y="3650884"/>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0" name="Google Shape;1460;p32"/>
          <p:cNvSpPr txBox="1"/>
          <p:nvPr>
            <p:ph idx="14" type="subTitle"/>
          </p:nvPr>
        </p:nvSpPr>
        <p:spPr>
          <a:xfrm>
            <a:off x="2259472" y="3859922"/>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1" name="Google Shape;1461;p32"/>
          <p:cNvSpPr txBox="1"/>
          <p:nvPr>
            <p:ph idx="15"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462" name="Google Shape;1462;p32"/>
          <p:cNvGrpSpPr/>
          <p:nvPr/>
        </p:nvGrpSpPr>
        <p:grpSpPr>
          <a:xfrm>
            <a:off x="340147" y="234146"/>
            <a:ext cx="701661" cy="1791661"/>
            <a:chOff x="269061" y="187684"/>
            <a:chExt cx="879936" cy="2246878"/>
          </a:xfrm>
        </p:grpSpPr>
        <p:sp>
          <p:nvSpPr>
            <p:cNvPr id="1463" name="Google Shape;1463;p3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32"/>
          <p:cNvGrpSpPr/>
          <p:nvPr/>
        </p:nvGrpSpPr>
        <p:grpSpPr>
          <a:xfrm>
            <a:off x="257938" y="4204925"/>
            <a:ext cx="910575" cy="1471975"/>
            <a:chOff x="3215875" y="2755900"/>
            <a:chExt cx="910575" cy="1471975"/>
          </a:xfrm>
        </p:grpSpPr>
        <p:sp>
          <p:nvSpPr>
            <p:cNvPr id="1469" name="Google Shape;1469;p3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32"/>
          <p:cNvGrpSpPr/>
          <p:nvPr/>
        </p:nvGrpSpPr>
        <p:grpSpPr>
          <a:xfrm>
            <a:off x="7026324" y="150366"/>
            <a:ext cx="1840929" cy="215371"/>
            <a:chOff x="3264025" y="2279600"/>
            <a:chExt cx="922725" cy="107950"/>
          </a:xfrm>
        </p:grpSpPr>
        <p:sp>
          <p:nvSpPr>
            <p:cNvPr id="1476" name="Google Shape;1476;p32"/>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2"/>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2"/>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2"/>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2"/>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2"/>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2"/>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2"/>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2"/>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2"/>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2"/>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2"/>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2"/>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2"/>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32"/>
          <p:cNvGrpSpPr/>
          <p:nvPr/>
        </p:nvGrpSpPr>
        <p:grpSpPr>
          <a:xfrm rot="5400000">
            <a:off x="-186475" y="2714937"/>
            <a:ext cx="1172472" cy="136724"/>
            <a:chOff x="7045850" y="224825"/>
            <a:chExt cx="1172472" cy="136724"/>
          </a:xfrm>
        </p:grpSpPr>
        <p:sp>
          <p:nvSpPr>
            <p:cNvPr id="1491" name="Google Shape;1491;p32"/>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2"/>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2"/>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2"/>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2"/>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2"/>
          <p:cNvGrpSpPr/>
          <p:nvPr/>
        </p:nvGrpSpPr>
        <p:grpSpPr>
          <a:xfrm rot="5400000">
            <a:off x="8138375" y="2648263"/>
            <a:ext cx="1172472" cy="136724"/>
            <a:chOff x="7045850" y="224825"/>
            <a:chExt cx="1172472" cy="136724"/>
          </a:xfrm>
        </p:grpSpPr>
        <p:sp>
          <p:nvSpPr>
            <p:cNvPr id="1497" name="Google Shape;1497;p32"/>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2"/>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2"/>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2"/>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2"/>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32"/>
          <p:cNvGrpSpPr/>
          <p:nvPr/>
        </p:nvGrpSpPr>
        <p:grpSpPr>
          <a:xfrm rot="-5400000">
            <a:off x="8628497" y="3711039"/>
            <a:ext cx="910575" cy="1471975"/>
            <a:chOff x="3215875" y="2755900"/>
            <a:chExt cx="910575" cy="1471975"/>
          </a:xfrm>
        </p:grpSpPr>
        <p:sp>
          <p:nvSpPr>
            <p:cNvPr id="1503" name="Google Shape;1503;p3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2">
  <p:cSld name="CUSTOM_3_2">
    <p:spTree>
      <p:nvGrpSpPr>
        <p:cNvPr id="1509" name="Shape 1509"/>
        <p:cNvGrpSpPr/>
        <p:nvPr/>
      </p:nvGrpSpPr>
      <p:grpSpPr>
        <a:xfrm>
          <a:off x="0" y="0"/>
          <a:ext cx="0" cy="0"/>
          <a:chOff x="0" y="0"/>
          <a:chExt cx="0" cy="0"/>
        </a:xfrm>
      </p:grpSpPr>
      <p:sp>
        <p:nvSpPr>
          <p:cNvPr id="1510" name="Google Shape;1510;p33"/>
          <p:cNvSpPr txBox="1"/>
          <p:nvPr>
            <p:ph type="title"/>
          </p:nvPr>
        </p:nvSpPr>
        <p:spPr>
          <a:xfrm>
            <a:off x="3965640" y="576050"/>
            <a:ext cx="4453800" cy="10974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0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1" name="Google Shape;1511;p33"/>
          <p:cNvSpPr txBox="1"/>
          <p:nvPr>
            <p:ph idx="1" type="subTitle"/>
          </p:nvPr>
        </p:nvSpPr>
        <p:spPr>
          <a:xfrm>
            <a:off x="3962400" y="1674599"/>
            <a:ext cx="4457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12" name="Google Shape;1512;p33"/>
          <p:cNvGrpSpPr/>
          <p:nvPr/>
        </p:nvGrpSpPr>
        <p:grpSpPr>
          <a:xfrm rot="5400000">
            <a:off x="7815034" y="-392754"/>
            <a:ext cx="625461" cy="1616439"/>
            <a:chOff x="269061" y="407425"/>
            <a:chExt cx="784375" cy="2027137"/>
          </a:xfrm>
        </p:grpSpPr>
        <p:sp>
          <p:nvSpPr>
            <p:cNvPr id="1513" name="Google Shape;1513;p33"/>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800331" y="761048"/>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33"/>
          <p:cNvGrpSpPr/>
          <p:nvPr/>
        </p:nvGrpSpPr>
        <p:grpSpPr>
          <a:xfrm>
            <a:off x="187747" y="157946"/>
            <a:ext cx="701661" cy="1791661"/>
            <a:chOff x="269061" y="187684"/>
            <a:chExt cx="879936" cy="2246878"/>
          </a:xfrm>
        </p:grpSpPr>
        <p:sp>
          <p:nvSpPr>
            <p:cNvPr id="1519" name="Google Shape;1519;p33"/>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33"/>
          <p:cNvGrpSpPr/>
          <p:nvPr/>
        </p:nvGrpSpPr>
        <p:grpSpPr>
          <a:xfrm>
            <a:off x="257938" y="4204925"/>
            <a:ext cx="910575" cy="1471975"/>
            <a:chOff x="3215875" y="2755900"/>
            <a:chExt cx="910575" cy="1471975"/>
          </a:xfrm>
        </p:grpSpPr>
        <p:sp>
          <p:nvSpPr>
            <p:cNvPr id="1525" name="Google Shape;1525;p3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33"/>
          <p:cNvGrpSpPr/>
          <p:nvPr/>
        </p:nvGrpSpPr>
        <p:grpSpPr>
          <a:xfrm>
            <a:off x="3651536" y="187791"/>
            <a:ext cx="1840929" cy="215371"/>
            <a:chOff x="3264025" y="2279600"/>
            <a:chExt cx="922725" cy="107950"/>
          </a:xfrm>
        </p:grpSpPr>
        <p:sp>
          <p:nvSpPr>
            <p:cNvPr id="1532" name="Google Shape;1532;p33"/>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3"/>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3"/>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3"/>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3"/>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3"/>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3"/>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3"/>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3"/>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33"/>
          <p:cNvGrpSpPr/>
          <p:nvPr/>
        </p:nvGrpSpPr>
        <p:grpSpPr>
          <a:xfrm rot="5400000">
            <a:off x="8142050" y="4361988"/>
            <a:ext cx="1172472" cy="136724"/>
            <a:chOff x="7045850" y="224825"/>
            <a:chExt cx="1172472" cy="136724"/>
          </a:xfrm>
        </p:grpSpPr>
        <p:sp>
          <p:nvSpPr>
            <p:cNvPr id="1547" name="Google Shape;1547;p33"/>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3"/>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3"/>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3"/>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3"/>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2" name="Google Shape;1552;p33"/>
          <p:cNvSpPr txBox="1"/>
          <p:nvPr/>
        </p:nvSpPr>
        <p:spPr>
          <a:xfrm>
            <a:off x="4000500" y="3557050"/>
            <a:ext cx="4419000" cy="6975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FFFFFF"/>
                </a:solidFill>
                <a:latin typeface="Manrope"/>
                <a:ea typeface="Manrope"/>
                <a:cs typeface="Manrope"/>
                <a:sym typeface="Manrope"/>
              </a:rPr>
              <a:t>CREDITS: This presentation template was created by </a:t>
            </a:r>
            <a:r>
              <a:rPr b="1" lang="en" sz="1200">
                <a:solidFill>
                  <a:srgbClr val="FFFFFF"/>
                </a:solidFill>
                <a:uFill>
                  <a:noFill/>
                </a:uFill>
                <a:latin typeface="Manrope"/>
                <a:ea typeface="Manrope"/>
                <a:cs typeface="Manrope"/>
                <a:sym typeface="Manrope"/>
                <a:hlinkClick r:id="rId2">
                  <a:extLst>
                    <a:ext uri="{A12FA001-AC4F-418D-AE19-62706E023703}">
                      <ahyp:hlinkClr val="tx"/>
                    </a:ext>
                  </a:extLst>
                </a:hlinkClick>
              </a:rPr>
              <a:t>Slidesgo</a:t>
            </a:r>
            <a:r>
              <a:rPr lang="en" sz="1200">
                <a:solidFill>
                  <a:srgbClr val="FFFFFF"/>
                </a:solidFill>
                <a:latin typeface="Manrope"/>
                <a:ea typeface="Manrope"/>
                <a:cs typeface="Manrope"/>
                <a:sym typeface="Manrope"/>
              </a:rPr>
              <a:t>, and includes icons by </a:t>
            </a:r>
            <a:r>
              <a:rPr b="1" lang="en" sz="1200">
                <a:solidFill>
                  <a:srgbClr val="FFFFFF"/>
                </a:solidFill>
                <a:uFill>
                  <a:noFill/>
                </a:uFill>
                <a:latin typeface="Manrope"/>
                <a:ea typeface="Manrope"/>
                <a:cs typeface="Manrope"/>
                <a:sym typeface="Manrope"/>
                <a:hlinkClick r:id="rId3">
                  <a:extLst>
                    <a:ext uri="{A12FA001-AC4F-418D-AE19-62706E023703}">
                      <ahyp:hlinkClr val="tx"/>
                    </a:ext>
                  </a:extLst>
                </a:hlinkClick>
              </a:rPr>
              <a:t>Flaticon</a:t>
            </a:r>
            <a:r>
              <a:rPr lang="en" sz="1200">
                <a:solidFill>
                  <a:srgbClr val="FFFFFF"/>
                </a:solidFill>
                <a:latin typeface="Manrope"/>
                <a:ea typeface="Manrope"/>
                <a:cs typeface="Manrope"/>
                <a:sym typeface="Manrope"/>
              </a:rPr>
              <a:t>, infographics &amp; images by </a:t>
            </a:r>
            <a:r>
              <a:rPr b="1" lang="en" sz="1200">
                <a:solidFill>
                  <a:srgbClr val="FFFFFF"/>
                </a:solidFill>
                <a:uFill>
                  <a:noFill/>
                </a:uFill>
                <a:latin typeface="Manrope"/>
                <a:ea typeface="Manrope"/>
                <a:cs typeface="Manrope"/>
                <a:sym typeface="Manrope"/>
                <a:hlinkClick r:id="rId4">
                  <a:extLst>
                    <a:ext uri="{A12FA001-AC4F-418D-AE19-62706E023703}">
                      <ahyp:hlinkClr val="tx"/>
                    </a:ext>
                  </a:extLst>
                </a:hlinkClick>
              </a:rPr>
              <a:t>Freepik</a:t>
            </a:r>
            <a:r>
              <a:rPr lang="en" sz="1200">
                <a:solidFill>
                  <a:srgbClr val="FFFFFF"/>
                </a:solidFill>
                <a:latin typeface="Manrope"/>
                <a:ea typeface="Manrope"/>
                <a:cs typeface="Manrope"/>
                <a:sym typeface="Manrope"/>
              </a:rPr>
              <a:t> and illustrations by </a:t>
            </a:r>
            <a:r>
              <a:rPr b="1" lang="en" sz="1200">
                <a:solidFill>
                  <a:srgbClr val="FFFFFF"/>
                </a:solidFill>
                <a:uFill>
                  <a:noFill/>
                </a:uFill>
                <a:latin typeface="Manrope"/>
                <a:ea typeface="Manrope"/>
                <a:cs typeface="Manrope"/>
                <a:sym typeface="Manrope"/>
                <a:hlinkClick r:id="rId5">
                  <a:extLst>
                    <a:ext uri="{A12FA001-AC4F-418D-AE19-62706E023703}">
                      <ahyp:hlinkClr val="tx"/>
                    </a:ext>
                  </a:extLst>
                </a:hlinkClick>
              </a:rPr>
              <a:t>Storyset</a:t>
            </a:r>
            <a:endParaRPr sz="1200">
              <a:solidFill>
                <a:srgbClr val="FFFFFF"/>
              </a:solidFill>
              <a:latin typeface="Manrope"/>
              <a:ea typeface="Manrope"/>
              <a:cs typeface="Manrope"/>
              <a:sym typeface="Manrop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2">
  <p:cSld name="CUSTOM_8_1_2">
    <p:spTree>
      <p:nvGrpSpPr>
        <p:cNvPr id="1553" name="Shape 1553"/>
        <p:cNvGrpSpPr/>
        <p:nvPr/>
      </p:nvGrpSpPr>
      <p:grpSpPr>
        <a:xfrm>
          <a:off x="0" y="0"/>
          <a:ext cx="0" cy="0"/>
          <a:chOff x="0" y="0"/>
          <a:chExt cx="0" cy="0"/>
        </a:xfrm>
      </p:grpSpPr>
      <p:sp>
        <p:nvSpPr>
          <p:cNvPr id="1554" name="Google Shape;1554;p34"/>
          <p:cNvSpPr txBox="1"/>
          <p:nvPr>
            <p:ph type="title"/>
          </p:nvPr>
        </p:nvSpPr>
        <p:spPr>
          <a:xfrm>
            <a:off x="899703"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5" name="Google Shape;1555;p34"/>
          <p:cNvSpPr txBox="1"/>
          <p:nvPr>
            <p:ph idx="2" type="title"/>
          </p:nvPr>
        </p:nvSpPr>
        <p:spPr>
          <a:xfrm>
            <a:off x="5897697"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6" name="Google Shape;1556;p34"/>
          <p:cNvSpPr txBox="1"/>
          <p:nvPr>
            <p:ph hasCustomPrompt="1" idx="3" type="title"/>
          </p:nvPr>
        </p:nvSpPr>
        <p:spPr>
          <a:xfrm>
            <a:off x="1693503" y="1591321"/>
            <a:ext cx="759000" cy="7590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57" name="Google Shape;1557;p34"/>
          <p:cNvSpPr txBox="1"/>
          <p:nvPr>
            <p:ph idx="1" type="subTitle"/>
          </p:nvPr>
        </p:nvSpPr>
        <p:spPr>
          <a:xfrm>
            <a:off x="900603"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558" name="Google Shape;1558;p34"/>
          <p:cNvSpPr txBox="1"/>
          <p:nvPr>
            <p:ph hasCustomPrompt="1" idx="4" type="title"/>
          </p:nvPr>
        </p:nvSpPr>
        <p:spPr>
          <a:xfrm>
            <a:off x="6691497" y="1591321"/>
            <a:ext cx="759000" cy="759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59" name="Google Shape;1559;p34"/>
          <p:cNvSpPr txBox="1"/>
          <p:nvPr>
            <p:ph idx="5" type="subTitle"/>
          </p:nvPr>
        </p:nvSpPr>
        <p:spPr>
          <a:xfrm>
            <a:off x="5898597"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560" name="Google Shape;1560;p34"/>
          <p:cNvSpPr txBox="1"/>
          <p:nvPr>
            <p:ph idx="6"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561" name="Google Shape;1561;p34"/>
          <p:cNvSpPr txBox="1"/>
          <p:nvPr>
            <p:ph idx="7" type="title"/>
          </p:nvPr>
        </p:nvSpPr>
        <p:spPr>
          <a:xfrm>
            <a:off x="3398702"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2" name="Google Shape;1562;p34"/>
          <p:cNvSpPr txBox="1"/>
          <p:nvPr>
            <p:ph hasCustomPrompt="1" idx="8" type="title"/>
          </p:nvPr>
        </p:nvSpPr>
        <p:spPr>
          <a:xfrm>
            <a:off x="4192502" y="1591321"/>
            <a:ext cx="759000" cy="759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63" name="Google Shape;1563;p34"/>
          <p:cNvSpPr txBox="1"/>
          <p:nvPr>
            <p:ph idx="9" type="subTitle"/>
          </p:nvPr>
        </p:nvSpPr>
        <p:spPr>
          <a:xfrm>
            <a:off x="3399602"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1564" name="Google Shape;1564;p34"/>
          <p:cNvGrpSpPr/>
          <p:nvPr/>
        </p:nvGrpSpPr>
        <p:grpSpPr>
          <a:xfrm>
            <a:off x="4116713" y="4204925"/>
            <a:ext cx="910575" cy="1471975"/>
            <a:chOff x="3215875" y="2755900"/>
            <a:chExt cx="910575" cy="1471975"/>
          </a:xfrm>
        </p:grpSpPr>
        <p:sp>
          <p:nvSpPr>
            <p:cNvPr id="1565" name="Google Shape;1565;p3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34"/>
          <p:cNvGrpSpPr/>
          <p:nvPr/>
        </p:nvGrpSpPr>
        <p:grpSpPr>
          <a:xfrm>
            <a:off x="6511974" y="4781941"/>
            <a:ext cx="1840929" cy="215371"/>
            <a:chOff x="3264025" y="2279600"/>
            <a:chExt cx="922725" cy="107950"/>
          </a:xfrm>
        </p:grpSpPr>
        <p:sp>
          <p:nvSpPr>
            <p:cNvPr id="1572" name="Google Shape;1572;p34"/>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34"/>
          <p:cNvGrpSpPr/>
          <p:nvPr/>
        </p:nvGrpSpPr>
        <p:grpSpPr>
          <a:xfrm>
            <a:off x="713224" y="4781941"/>
            <a:ext cx="1840929" cy="215371"/>
            <a:chOff x="3264025" y="2279600"/>
            <a:chExt cx="922725" cy="107950"/>
          </a:xfrm>
        </p:grpSpPr>
        <p:sp>
          <p:nvSpPr>
            <p:cNvPr id="1587" name="Google Shape;1587;p34"/>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34"/>
          <p:cNvGrpSpPr/>
          <p:nvPr/>
        </p:nvGrpSpPr>
        <p:grpSpPr>
          <a:xfrm rot="5400000">
            <a:off x="8180150" y="681625"/>
            <a:ext cx="1172472" cy="136724"/>
            <a:chOff x="7045850" y="224825"/>
            <a:chExt cx="1172472" cy="136724"/>
          </a:xfrm>
        </p:grpSpPr>
        <p:sp>
          <p:nvSpPr>
            <p:cNvPr id="1602" name="Google Shape;1602;p34"/>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34"/>
          <p:cNvGrpSpPr/>
          <p:nvPr/>
        </p:nvGrpSpPr>
        <p:grpSpPr>
          <a:xfrm>
            <a:off x="340147" y="234146"/>
            <a:ext cx="701661" cy="1791661"/>
            <a:chOff x="269061" y="187684"/>
            <a:chExt cx="879936" cy="2246878"/>
          </a:xfrm>
        </p:grpSpPr>
        <p:sp>
          <p:nvSpPr>
            <p:cNvPr id="1608" name="Google Shape;1608;p3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34"/>
          <p:cNvGrpSpPr/>
          <p:nvPr/>
        </p:nvGrpSpPr>
        <p:grpSpPr>
          <a:xfrm rot="10800000">
            <a:off x="8501847" y="2758271"/>
            <a:ext cx="473061" cy="1616439"/>
            <a:chOff x="269061" y="407425"/>
            <a:chExt cx="593254" cy="2027137"/>
          </a:xfrm>
        </p:grpSpPr>
        <p:sp>
          <p:nvSpPr>
            <p:cNvPr id="1614" name="Google Shape;1614;p3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4"/>
            <p:cNvSpPr/>
            <p:nvPr/>
          </p:nvSpPr>
          <p:spPr>
            <a:xfrm>
              <a:off x="609209" y="665487"/>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9" name="Shape 159"/>
        <p:cNvGrpSpPr/>
        <p:nvPr/>
      </p:nvGrpSpPr>
      <p:grpSpPr>
        <a:xfrm>
          <a:off x="0" y="0"/>
          <a:ext cx="0" cy="0"/>
          <a:chOff x="0" y="0"/>
          <a:chExt cx="0" cy="0"/>
        </a:xfrm>
      </p:grpSpPr>
      <p:sp>
        <p:nvSpPr>
          <p:cNvPr id="160" name="Google Shape;160;p5"/>
          <p:cNvSpPr txBox="1"/>
          <p:nvPr>
            <p:ph type="title"/>
          </p:nvPr>
        </p:nvSpPr>
        <p:spPr>
          <a:xfrm>
            <a:off x="1628522" y="1189900"/>
            <a:ext cx="42216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1" name="Google Shape;161;p5"/>
          <p:cNvSpPr txBox="1"/>
          <p:nvPr>
            <p:ph idx="1" type="subTitle"/>
          </p:nvPr>
        </p:nvSpPr>
        <p:spPr>
          <a:xfrm>
            <a:off x="1628522" y="1404701"/>
            <a:ext cx="42216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2" name="Google Shape;162;p5"/>
          <p:cNvSpPr txBox="1"/>
          <p:nvPr>
            <p:ph idx="2" type="title"/>
          </p:nvPr>
        </p:nvSpPr>
        <p:spPr>
          <a:xfrm flipH="1">
            <a:off x="1628572" y="2087143"/>
            <a:ext cx="42225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3" name="Google Shape;163;p5"/>
          <p:cNvSpPr txBox="1"/>
          <p:nvPr>
            <p:ph idx="3" type="subTitle"/>
          </p:nvPr>
        </p:nvSpPr>
        <p:spPr>
          <a:xfrm flipH="1">
            <a:off x="1628615" y="2301942"/>
            <a:ext cx="42219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4" name="Google Shape;164;p5"/>
          <p:cNvSpPr txBox="1"/>
          <p:nvPr>
            <p:ph idx="4" type="title"/>
          </p:nvPr>
        </p:nvSpPr>
        <p:spPr>
          <a:xfrm>
            <a:off x="702128" y="1100650"/>
            <a:ext cx="759000" cy="759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5" name="Google Shape;165;p5"/>
          <p:cNvSpPr txBox="1"/>
          <p:nvPr>
            <p:ph idx="5" type="title"/>
          </p:nvPr>
        </p:nvSpPr>
        <p:spPr>
          <a:xfrm flipH="1">
            <a:off x="702128" y="2000758"/>
            <a:ext cx="759000" cy="759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6" name="Google Shape;166;p5"/>
          <p:cNvSpPr txBox="1"/>
          <p:nvPr>
            <p:ph idx="6"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67" name="Google Shape;167;p5"/>
          <p:cNvSpPr txBox="1"/>
          <p:nvPr>
            <p:ph idx="7" type="title"/>
          </p:nvPr>
        </p:nvSpPr>
        <p:spPr>
          <a:xfrm>
            <a:off x="1628522" y="2989109"/>
            <a:ext cx="42216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8" name="Google Shape;168;p5"/>
          <p:cNvSpPr txBox="1"/>
          <p:nvPr>
            <p:ph idx="8" type="subTitle"/>
          </p:nvPr>
        </p:nvSpPr>
        <p:spPr>
          <a:xfrm>
            <a:off x="1628522" y="3205144"/>
            <a:ext cx="42222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9" name="Google Shape;169;p5"/>
          <p:cNvSpPr txBox="1"/>
          <p:nvPr>
            <p:ph idx="9" type="title"/>
          </p:nvPr>
        </p:nvSpPr>
        <p:spPr>
          <a:xfrm flipH="1">
            <a:off x="1628572" y="3889615"/>
            <a:ext cx="42225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0" name="Google Shape;170;p5"/>
          <p:cNvSpPr txBox="1"/>
          <p:nvPr>
            <p:ph idx="13" type="subTitle"/>
          </p:nvPr>
        </p:nvSpPr>
        <p:spPr>
          <a:xfrm flipH="1">
            <a:off x="1628615" y="4105650"/>
            <a:ext cx="42219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1" name="Google Shape;171;p5"/>
          <p:cNvSpPr txBox="1"/>
          <p:nvPr>
            <p:ph idx="14" type="title"/>
          </p:nvPr>
        </p:nvSpPr>
        <p:spPr>
          <a:xfrm>
            <a:off x="702128" y="2900867"/>
            <a:ext cx="759000" cy="759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2" name="Google Shape;172;p5"/>
          <p:cNvSpPr txBox="1"/>
          <p:nvPr>
            <p:ph idx="15" type="title"/>
          </p:nvPr>
        </p:nvSpPr>
        <p:spPr>
          <a:xfrm flipH="1">
            <a:off x="702128" y="3800975"/>
            <a:ext cx="759000" cy="759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grpSp>
        <p:nvGrpSpPr>
          <p:cNvPr id="173" name="Google Shape;173;p5"/>
          <p:cNvGrpSpPr/>
          <p:nvPr/>
        </p:nvGrpSpPr>
        <p:grpSpPr>
          <a:xfrm>
            <a:off x="130224" y="162316"/>
            <a:ext cx="1840929" cy="215371"/>
            <a:chOff x="3264025" y="2279600"/>
            <a:chExt cx="922725" cy="107950"/>
          </a:xfrm>
        </p:grpSpPr>
        <p:sp>
          <p:nvSpPr>
            <p:cNvPr id="174" name="Google Shape;174;p5"/>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5"/>
          <p:cNvGrpSpPr/>
          <p:nvPr/>
        </p:nvGrpSpPr>
        <p:grpSpPr>
          <a:xfrm rot="-5400000">
            <a:off x="7835949" y="1030091"/>
            <a:ext cx="1840929" cy="215371"/>
            <a:chOff x="3264025" y="2279600"/>
            <a:chExt cx="922725" cy="107950"/>
          </a:xfrm>
        </p:grpSpPr>
        <p:sp>
          <p:nvSpPr>
            <p:cNvPr id="189" name="Google Shape;189;p5"/>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5"/>
          <p:cNvGrpSpPr/>
          <p:nvPr/>
        </p:nvGrpSpPr>
        <p:grpSpPr>
          <a:xfrm rot="10800000">
            <a:off x="7251539" y="4802825"/>
            <a:ext cx="1172472" cy="136724"/>
            <a:chOff x="921275" y="1274075"/>
            <a:chExt cx="1172472" cy="136724"/>
          </a:xfrm>
        </p:grpSpPr>
        <p:sp>
          <p:nvSpPr>
            <p:cNvPr id="204" name="Google Shape;204;p5"/>
            <p:cNvSpPr/>
            <p:nvPr/>
          </p:nvSpPr>
          <p:spPr>
            <a:xfrm>
              <a:off x="921275" y="127407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
            <p:cNvSpPr/>
            <p:nvPr/>
          </p:nvSpPr>
          <p:spPr>
            <a:xfrm>
              <a:off x="1152292" y="127407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
            <p:cNvSpPr/>
            <p:nvPr/>
          </p:nvSpPr>
          <p:spPr>
            <a:xfrm>
              <a:off x="1384379" y="127407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
            <p:cNvSpPr/>
            <p:nvPr/>
          </p:nvSpPr>
          <p:spPr>
            <a:xfrm>
              <a:off x="1615395" y="127407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
            <p:cNvSpPr/>
            <p:nvPr/>
          </p:nvSpPr>
          <p:spPr>
            <a:xfrm>
              <a:off x="1846412" y="127407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5"/>
          <p:cNvGrpSpPr/>
          <p:nvPr/>
        </p:nvGrpSpPr>
        <p:grpSpPr>
          <a:xfrm rot="-5400000">
            <a:off x="-214761" y="1069425"/>
            <a:ext cx="1172472" cy="136724"/>
            <a:chOff x="921275" y="1274075"/>
            <a:chExt cx="1172472" cy="136724"/>
          </a:xfrm>
        </p:grpSpPr>
        <p:sp>
          <p:nvSpPr>
            <p:cNvPr id="210" name="Google Shape;210;p5"/>
            <p:cNvSpPr/>
            <p:nvPr/>
          </p:nvSpPr>
          <p:spPr>
            <a:xfrm>
              <a:off x="921275" y="127407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
            <p:cNvSpPr/>
            <p:nvPr/>
          </p:nvSpPr>
          <p:spPr>
            <a:xfrm>
              <a:off x="1152292" y="127407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
            <p:cNvSpPr/>
            <p:nvPr/>
          </p:nvSpPr>
          <p:spPr>
            <a:xfrm>
              <a:off x="1384379" y="127407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
            <p:cNvSpPr/>
            <p:nvPr/>
          </p:nvSpPr>
          <p:spPr>
            <a:xfrm>
              <a:off x="1615395" y="127407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
            <p:cNvSpPr/>
            <p:nvPr/>
          </p:nvSpPr>
          <p:spPr>
            <a:xfrm>
              <a:off x="1846412" y="127407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215" name="Shape 215"/>
        <p:cNvGrpSpPr/>
        <p:nvPr/>
      </p:nvGrpSpPr>
      <p:grpSpPr>
        <a:xfrm>
          <a:off x="0" y="0"/>
          <a:ext cx="0" cy="0"/>
          <a:chOff x="0" y="0"/>
          <a:chExt cx="0" cy="0"/>
        </a:xfrm>
      </p:grpSpPr>
      <p:sp>
        <p:nvSpPr>
          <p:cNvPr id="216" name="Google Shape;216;p6"/>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217" name="Google Shape;217;p6"/>
          <p:cNvGrpSpPr/>
          <p:nvPr/>
        </p:nvGrpSpPr>
        <p:grpSpPr>
          <a:xfrm flipH="1">
            <a:off x="8327947" y="212721"/>
            <a:ext cx="701661" cy="1791662"/>
            <a:chOff x="269061" y="187684"/>
            <a:chExt cx="879936" cy="2246879"/>
          </a:xfrm>
        </p:grpSpPr>
        <p:sp>
          <p:nvSpPr>
            <p:cNvPr id="218" name="Google Shape;218;p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6"/>
          <p:cNvGrpSpPr/>
          <p:nvPr/>
        </p:nvGrpSpPr>
        <p:grpSpPr>
          <a:xfrm flipH="1" rot="10800000">
            <a:off x="257925" y="-198075"/>
            <a:ext cx="910575" cy="1471975"/>
            <a:chOff x="3215875" y="2755900"/>
            <a:chExt cx="910575" cy="1471975"/>
          </a:xfrm>
        </p:grpSpPr>
        <p:sp>
          <p:nvSpPr>
            <p:cNvPr id="224" name="Google Shape;224;p6"/>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6"/>
          <p:cNvGrpSpPr/>
          <p:nvPr/>
        </p:nvGrpSpPr>
        <p:grpSpPr>
          <a:xfrm>
            <a:off x="7128162" y="4781941"/>
            <a:ext cx="1840929" cy="215371"/>
            <a:chOff x="3264025" y="2279600"/>
            <a:chExt cx="922725" cy="107950"/>
          </a:xfrm>
        </p:grpSpPr>
        <p:sp>
          <p:nvSpPr>
            <p:cNvPr id="231" name="Google Shape;231;p6"/>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6"/>
          <p:cNvGrpSpPr/>
          <p:nvPr/>
        </p:nvGrpSpPr>
        <p:grpSpPr>
          <a:xfrm>
            <a:off x="216325" y="4781950"/>
            <a:ext cx="1172472" cy="136724"/>
            <a:chOff x="7045850" y="224825"/>
            <a:chExt cx="1172472" cy="136724"/>
          </a:xfrm>
        </p:grpSpPr>
        <p:sp>
          <p:nvSpPr>
            <p:cNvPr id="246" name="Google Shape;246;p6"/>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6"/>
          <p:cNvGrpSpPr/>
          <p:nvPr/>
        </p:nvGrpSpPr>
        <p:grpSpPr>
          <a:xfrm flipH="1">
            <a:off x="121072" y="2276946"/>
            <a:ext cx="396861" cy="2172662"/>
            <a:chOff x="269061" y="-290119"/>
            <a:chExt cx="497694" cy="2724682"/>
          </a:xfrm>
        </p:grpSpPr>
        <p:sp>
          <p:nvSpPr>
            <p:cNvPr id="252" name="Google Shape;252;p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
            <p:cNvSpPr/>
            <p:nvPr/>
          </p:nvSpPr>
          <p:spPr>
            <a:xfrm>
              <a:off x="513649" y="-290119"/>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 name="Google Shape;257;p6"/>
          <p:cNvGrpSpPr/>
          <p:nvPr/>
        </p:nvGrpSpPr>
        <p:grpSpPr>
          <a:xfrm>
            <a:off x="3834702" y="4780401"/>
            <a:ext cx="1474597" cy="1475813"/>
            <a:chOff x="8403702" y="-705449"/>
            <a:chExt cx="1474597" cy="1475813"/>
          </a:xfrm>
        </p:grpSpPr>
        <p:sp>
          <p:nvSpPr>
            <p:cNvPr id="258" name="Google Shape;258;p6"/>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0" name="Shape 260"/>
        <p:cNvGrpSpPr/>
        <p:nvPr/>
      </p:nvGrpSpPr>
      <p:grpSpPr>
        <a:xfrm>
          <a:off x="0" y="0"/>
          <a:ext cx="0" cy="0"/>
          <a:chOff x="0" y="0"/>
          <a:chExt cx="0" cy="0"/>
        </a:xfrm>
      </p:grpSpPr>
      <p:sp>
        <p:nvSpPr>
          <p:cNvPr id="261" name="Google Shape;261;p7"/>
          <p:cNvSpPr txBox="1"/>
          <p:nvPr>
            <p:ph type="title"/>
          </p:nvPr>
        </p:nvSpPr>
        <p:spPr>
          <a:xfrm>
            <a:off x="1119450" y="1702501"/>
            <a:ext cx="6905100" cy="82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6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2" name="Google Shape;262;p7"/>
          <p:cNvSpPr txBox="1"/>
          <p:nvPr>
            <p:ph idx="1" type="subTitle"/>
          </p:nvPr>
        </p:nvSpPr>
        <p:spPr>
          <a:xfrm>
            <a:off x="1119450" y="2526599"/>
            <a:ext cx="69051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63" name="Google Shape;263;p7"/>
          <p:cNvGrpSpPr/>
          <p:nvPr/>
        </p:nvGrpSpPr>
        <p:grpSpPr>
          <a:xfrm>
            <a:off x="7975475" y="3671513"/>
            <a:ext cx="910575" cy="1471975"/>
            <a:chOff x="3215875" y="2755900"/>
            <a:chExt cx="910575" cy="1471975"/>
          </a:xfrm>
        </p:grpSpPr>
        <p:sp>
          <p:nvSpPr>
            <p:cNvPr id="264" name="Google Shape;264;p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p7"/>
          <p:cNvGrpSpPr/>
          <p:nvPr/>
        </p:nvGrpSpPr>
        <p:grpSpPr>
          <a:xfrm rot="5400000">
            <a:off x="280688" y="-44087"/>
            <a:ext cx="910575" cy="1471975"/>
            <a:chOff x="3215875" y="2755900"/>
            <a:chExt cx="910575" cy="1471975"/>
          </a:xfrm>
        </p:grpSpPr>
        <p:sp>
          <p:nvSpPr>
            <p:cNvPr id="271" name="Google Shape;271;p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7"/>
          <p:cNvGrpSpPr/>
          <p:nvPr/>
        </p:nvGrpSpPr>
        <p:grpSpPr>
          <a:xfrm>
            <a:off x="3651536" y="167479"/>
            <a:ext cx="1840929" cy="215371"/>
            <a:chOff x="3264025" y="2279600"/>
            <a:chExt cx="922725" cy="107950"/>
          </a:xfrm>
        </p:grpSpPr>
        <p:sp>
          <p:nvSpPr>
            <p:cNvPr id="278" name="Google Shape;278;p7"/>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7"/>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7"/>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7"/>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7"/>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7"/>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p7"/>
          <p:cNvGrpSpPr/>
          <p:nvPr/>
        </p:nvGrpSpPr>
        <p:grpSpPr>
          <a:xfrm rot="5400000">
            <a:off x="749722" y="3627396"/>
            <a:ext cx="701661" cy="1791662"/>
            <a:chOff x="269061" y="187684"/>
            <a:chExt cx="879936" cy="2246879"/>
          </a:xfrm>
        </p:grpSpPr>
        <p:sp>
          <p:nvSpPr>
            <p:cNvPr id="293" name="Google Shape;293;p7"/>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7"/>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7"/>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7"/>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p7"/>
          <p:cNvGrpSpPr/>
          <p:nvPr/>
        </p:nvGrpSpPr>
        <p:grpSpPr>
          <a:xfrm>
            <a:off x="8141122" y="167471"/>
            <a:ext cx="701661" cy="1791662"/>
            <a:chOff x="269061" y="187684"/>
            <a:chExt cx="879936" cy="2246879"/>
          </a:xfrm>
        </p:grpSpPr>
        <p:sp>
          <p:nvSpPr>
            <p:cNvPr id="299" name="Google Shape;299;p7"/>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7"/>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7"/>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7"/>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 name="Google Shape;304;p7"/>
          <p:cNvGrpSpPr/>
          <p:nvPr/>
        </p:nvGrpSpPr>
        <p:grpSpPr>
          <a:xfrm>
            <a:off x="3834702" y="4399951"/>
            <a:ext cx="1474597" cy="1475813"/>
            <a:chOff x="8403702" y="-705449"/>
            <a:chExt cx="1474597" cy="1475813"/>
          </a:xfrm>
        </p:grpSpPr>
        <p:sp>
          <p:nvSpPr>
            <p:cNvPr id="305" name="Google Shape;305;p7"/>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7"/>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7" name="Shape 307"/>
        <p:cNvGrpSpPr/>
        <p:nvPr/>
      </p:nvGrpSpPr>
      <p:grpSpPr>
        <a:xfrm>
          <a:off x="0" y="0"/>
          <a:ext cx="0" cy="0"/>
          <a:chOff x="0" y="0"/>
          <a:chExt cx="0" cy="0"/>
        </a:xfrm>
      </p:grpSpPr>
      <p:sp>
        <p:nvSpPr>
          <p:cNvPr id="308" name="Google Shape;308;p8"/>
          <p:cNvSpPr txBox="1"/>
          <p:nvPr>
            <p:ph type="title"/>
          </p:nvPr>
        </p:nvSpPr>
        <p:spPr>
          <a:xfrm>
            <a:off x="2098950" y="2208050"/>
            <a:ext cx="4946100" cy="152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09" name="Google Shape;309;p8"/>
          <p:cNvSpPr txBox="1"/>
          <p:nvPr>
            <p:ph idx="2" type="title"/>
          </p:nvPr>
        </p:nvSpPr>
        <p:spPr>
          <a:xfrm>
            <a:off x="3991350" y="969092"/>
            <a:ext cx="1161300" cy="11613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0" name="Google Shape;310;p8"/>
          <p:cNvSpPr txBox="1"/>
          <p:nvPr>
            <p:ph idx="1" type="subTitle"/>
          </p:nvPr>
        </p:nvSpPr>
        <p:spPr>
          <a:xfrm>
            <a:off x="2100900" y="3808700"/>
            <a:ext cx="49422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11" name="Google Shape;311;p8"/>
          <p:cNvGrpSpPr/>
          <p:nvPr/>
        </p:nvGrpSpPr>
        <p:grpSpPr>
          <a:xfrm>
            <a:off x="6511974" y="4781941"/>
            <a:ext cx="1840929" cy="215371"/>
            <a:chOff x="3264025" y="2279600"/>
            <a:chExt cx="922725" cy="107950"/>
          </a:xfrm>
        </p:grpSpPr>
        <p:sp>
          <p:nvSpPr>
            <p:cNvPr id="312" name="Google Shape;312;p8"/>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8"/>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8"/>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8"/>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8"/>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8"/>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8"/>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8"/>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8"/>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8"/>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8"/>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 name="Google Shape;326;p8"/>
          <p:cNvGrpSpPr/>
          <p:nvPr/>
        </p:nvGrpSpPr>
        <p:grpSpPr>
          <a:xfrm>
            <a:off x="257938" y="4204925"/>
            <a:ext cx="910575" cy="1471975"/>
            <a:chOff x="3215875" y="2755900"/>
            <a:chExt cx="910575" cy="1471975"/>
          </a:xfrm>
        </p:grpSpPr>
        <p:sp>
          <p:nvSpPr>
            <p:cNvPr id="327" name="Google Shape;327;p8"/>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8"/>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8"/>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8"/>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 name="Google Shape;333;p8"/>
          <p:cNvGrpSpPr/>
          <p:nvPr/>
        </p:nvGrpSpPr>
        <p:grpSpPr>
          <a:xfrm rot="-5400000">
            <a:off x="7975475" y="-52100"/>
            <a:ext cx="910575" cy="1471975"/>
            <a:chOff x="3215875" y="2755900"/>
            <a:chExt cx="910575" cy="1471975"/>
          </a:xfrm>
        </p:grpSpPr>
        <p:sp>
          <p:nvSpPr>
            <p:cNvPr id="334" name="Google Shape;334;p8"/>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8"/>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8"/>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8"/>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 name="Google Shape;340;p8"/>
          <p:cNvGrpSpPr/>
          <p:nvPr/>
        </p:nvGrpSpPr>
        <p:grpSpPr>
          <a:xfrm rot="5400000">
            <a:off x="8180150" y="1815100"/>
            <a:ext cx="1172472" cy="136724"/>
            <a:chOff x="7045850" y="224825"/>
            <a:chExt cx="1172472" cy="136724"/>
          </a:xfrm>
        </p:grpSpPr>
        <p:sp>
          <p:nvSpPr>
            <p:cNvPr id="341" name="Google Shape;341;p8"/>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8"/>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8"/>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8"/>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8"/>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 name="Google Shape;346;p8"/>
          <p:cNvGrpSpPr/>
          <p:nvPr/>
        </p:nvGrpSpPr>
        <p:grpSpPr>
          <a:xfrm>
            <a:off x="340147" y="234146"/>
            <a:ext cx="701661" cy="1791662"/>
            <a:chOff x="269061" y="187684"/>
            <a:chExt cx="879936" cy="2246879"/>
          </a:xfrm>
        </p:grpSpPr>
        <p:sp>
          <p:nvSpPr>
            <p:cNvPr id="347" name="Google Shape;347;p8"/>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8"/>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8"/>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8"/>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8"/>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 name="Google Shape;352;p8"/>
          <p:cNvGrpSpPr/>
          <p:nvPr/>
        </p:nvGrpSpPr>
        <p:grpSpPr>
          <a:xfrm rot="5400000">
            <a:off x="-211375" y="3339100"/>
            <a:ext cx="1172472" cy="136724"/>
            <a:chOff x="7045850" y="224825"/>
            <a:chExt cx="1172472" cy="136724"/>
          </a:xfrm>
        </p:grpSpPr>
        <p:sp>
          <p:nvSpPr>
            <p:cNvPr id="353" name="Google Shape;353;p8"/>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8"/>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8"/>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 name="Google Shape;358;p8"/>
          <p:cNvGrpSpPr/>
          <p:nvPr/>
        </p:nvGrpSpPr>
        <p:grpSpPr>
          <a:xfrm>
            <a:off x="3834702" y="-707724"/>
            <a:ext cx="1474597" cy="1475813"/>
            <a:chOff x="8403702" y="-705449"/>
            <a:chExt cx="1474597" cy="1475813"/>
          </a:xfrm>
        </p:grpSpPr>
        <p:sp>
          <p:nvSpPr>
            <p:cNvPr id="359" name="Google Shape;359;p8"/>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1" name="Shape 361"/>
        <p:cNvGrpSpPr/>
        <p:nvPr/>
      </p:nvGrpSpPr>
      <p:grpSpPr>
        <a:xfrm>
          <a:off x="0" y="0"/>
          <a:ext cx="0" cy="0"/>
          <a:chOff x="0" y="0"/>
          <a:chExt cx="0" cy="0"/>
        </a:xfrm>
      </p:grpSpPr>
      <p:sp>
        <p:nvSpPr>
          <p:cNvPr id="362" name="Google Shape;362;p9"/>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sp>
        <p:nvSpPr>
          <p:cNvPr id="363" name="Google Shape;363;p9"/>
          <p:cNvSpPr txBox="1"/>
          <p:nvPr>
            <p:ph idx="1" type="body"/>
          </p:nvPr>
        </p:nvSpPr>
        <p:spPr>
          <a:xfrm>
            <a:off x="716900" y="1051849"/>
            <a:ext cx="7704000" cy="3657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Font typeface="Mulish SemiBold"/>
              <a:buAutoNum type="arabicPeriod"/>
              <a:defRPr/>
            </a:lvl1pPr>
            <a:lvl2pPr indent="-330200" lvl="1" marL="914400" algn="l">
              <a:lnSpc>
                <a:spcPct val="100000"/>
              </a:lnSpc>
              <a:spcBef>
                <a:spcPts val="0"/>
              </a:spcBef>
              <a:spcAft>
                <a:spcPts val="0"/>
              </a:spcAft>
              <a:buSzPts val="1600"/>
              <a:buFont typeface="Roboto Condensed Light"/>
              <a:buAutoNum type="alphaLcPeriod"/>
              <a:defRPr sz="1600"/>
            </a:lvl2pPr>
            <a:lvl3pPr indent="-330200" lvl="2" marL="1371600" algn="l">
              <a:lnSpc>
                <a:spcPct val="100000"/>
              </a:lnSpc>
              <a:spcBef>
                <a:spcPts val="0"/>
              </a:spcBef>
              <a:spcAft>
                <a:spcPts val="0"/>
              </a:spcAft>
              <a:buSzPts val="1600"/>
              <a:buFont typeface="Roboto Condensed Light"/>
              <a:buAutoNum type="romanLcPeriod"/>
              <a:defRPr sz="1600"/>
            </a:lvl3pPr>
            <a:lvl4pPr indent="-330200" lvl="3" marL="1828800" algn="l">
              <a:lnSpc>
                <a:spcPct val="100000"/>
              </a:lnSpc>
              <a:spcBef>
                <a:spcPts val="0"/>
              </a:spcBef>
              <a:spcAft>
                <a:spcPts val="0"/>
              </a:spcAft>
              <a:buSzPts val="1600"/>
              <a:buFont typeface="Roboto Condensed Light"/>
              <a:buAutoNum type="arabicPeriod"/>
              <a:defRPr sz="1600"/>
            </a:lvl4pPr>
            <a:lvl5pPr indent="-330200" lvl="4" marL="2286000" algn="l">
              <a:lnSpc>
                <a:spcPct val="100000"/>
              </a:lnSpc>
              <a:spcBef>
                <a:spcPts val="0"/>
              </a:spcBef>
              <a:spcAft>
                <a:spcPts val="0"/>
              </a:spcAft>
              <a:buSzPts val="1600"/>
              <a:buFont typeface="Roboto Condensed Light"/>
              <a:buAutoNum type="alphaLcPeriod"/>
              <a:defRPr sz="1600"/>
            </a:lvl5pPr>
            <a:lvl6pPr indent="-330200" lvl="5" marL="2743200" algn="l">
              <a:lnSpc>
                <a:spcPct val="100000"/>
              </a:lnSpc>
              <a:spcBef>
                <a:spcPts val="0"/>
              </a:spcBef>
              <a:spcAft>
                <a:spcPts val="0"/>
              </a:spcAft>
              <a:buSzPts val="1600"/>
              <a:buFont typeface="Roboto Condensed Light"/>
              <a:buAutoNum type="romanLcPeriod"/>
              <a:defRPr sz="1600"/>
            </a:lvl6pPr>
            <a:lvl7pPr indent="-330200" lvl="6" marL="3200400" algn="l">
              <a:lnSpc>
                <a:spcPct val="100000"/>
              </a:lnSpc>
              <a:spcBef>
                <a:spcPts val="0"/>
              </a:spcBef>
              <a:spcAft>
                <a:spcPts val="0"/>
              </a:spcAft>
              <a:buSzPts val="1600"/>
              <a:buFont typeface="Roboto Condensed Light"/>
              <a:buAutoNum type="arabicPeriod"/>
              <a:defRPr sz="1600"/>
            </a:lvl7pPr>
            <a:lvl8pPr indent="-330200" lvl="7" marL="3657600" algn="l">
              <a:lnSpc>
                <a:spcPct val="100000"/>
              </a:lnSpc>
              <a:spcBef>
                <a:spcPts val="0"/>
              </a:spcBef>
              <a:spcAft>
                <a:spcPts val="0"/>
              </a:spcAft>
              <a:buSzPts val="1600"/>
              <a:buFont typeface="Roboto Condensed Light"/>
              <a:buAutoNum type="alphaLcPeriod"/>
              <a:defRPr sz="1600"/>
            </a:lvl8pPr>
            <a:lvl9pPr indent="-330200" lvl="8" marL="4114800" algn="l">
              <a:lnSpc>
                <a:spcPct val="100000"/>
              </a:lnSpc>
              <a:spcBef>
                <a:spcPts val="0"/>
              </a:spcBef>
              <a:spcAft>
                <a:spcPts val="0"/>
              </a:spcAft>
              <a:buSzPts val="1600"/>
              <a:buFont typeface="Roboto Condensed Light"/>
              <a:buAutoNum type="romanLcPeriod"/>
              <a:defRPr sz="1600"/>
            </a:lvl9pPr>
          </a:lstStyle>
          <a:p/>
        </p:txBody>
      </p:sp>
      <p:grpSp>
        <p:nvGrpSpPr>
          <p:cNvPr id="364" name="Google Shape;364;p9"/>
          <p:cNvGrpSpPr/>
          <p:nvPr/>
        </p:nvGrpSpPr>
        <p:grpSpPr>
          <a:xfrm>
            <a:off x="213597" y="3504471"/>
            <a:ext cx="783861" cy="1474587"/>
            <a:chOff x="165976" y="187684"/>
            <a:chExt cx="983021" cy="1849243"/>
          </a:xfrm>
        </p:grpSpPr>
        <p:sp>
          <p:nvSpPr>
            <p:cNvPr id="365" name="Google Shape;365;p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9"/>
            <p:cNvSpPr/>
            <p:nvPr/>
          </p:nvSpPr>
          <p:spPr>
            <a:xfrm>
              <a:off x="574300" y="1898057"/>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9"/>
            <p:cNvSpPr/>
            <p:nvPr/>
          </p:nvSpPr>
          <p:spPr>
            <a:xfrm>
              <a:off x="165976" y="1442440"/>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9"/>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 name="Google Shape;370;p9"/>
          <p:cNvGrpSpPr/>
          <p:nvPr/>
        </p:nvGrpSpPr>
        <p:grpSpPr>
          <a:xfrm>
            <a:off x="-768873" y="1678151"/>
            <a:ext cx="1474597" cy="1475813"/>
            <a:chOff x="8403702" y="-705449"/>
            <a:chExt cx="1474597" cy="1475813"/>
          </a:xfrm>
        </p:grpSpPr>
        <p:sp>
          <p:nvSpPr>
            <p:cNvPr id="371" name="Google Shape;371;p9"/>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9"/>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 name="Google Shape;373;p9"/>
          <p:cNvGrpSpPr/>
          <p:nvPr/>
        </p:nvGrpSpPr>
        <p:grpSpPr>
          <a:xfrm flipH="1">
            <a:off x="8186022" y="3504471"/>
            <a:ext cx="783861" cy="1474587"/>
            <a:chOff x="165976" y="187684"/>
            <a:chExt cx="983021" cy="1849243"/>
          </a:xfrm>
        </p:grpSpPr>
        <p:sp>
          <p:nvSpPr>
            <p:cNvPr id="374" name="Google Shape;374;p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9"/>
            <p:cNvSpPr/>
            <p:nvPr/>
          </p:nvSpPr>
          <p:spPr>
            <a:xfrm>
              <a:off x="574300" y="1898057"/>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9"/>
            <p:cNvSpPr/>
            <p:nvPr/>
          </p:nvSpPr>
          <p:spPr>
            <a:xfrm>
              <a:off x="165976" y="1442440"/>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9"/>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9" name="Shape 379"/>
        <p:cNvGrpSpPr/>
        <p:nvPr/>
      </p:nvGrpSpPr>
      <p:grpSpPr>
        <a:xfrm>
          <a:off x="0" y="0"/>
          <a:ext cx="0" cy="0"/>
          <a:chOff x="0" y="0"/>
          <a:chExt cx="0" cy="0"/>
        </a:xfrm>
      </p:grpSpPr>
      <p:sp>
        <p:nvSpPr>
          <p:cNvPr id="380" name="Google Shape;380;p10"/>
          <p:cNvSpPr txBox="1"/>
          <p:nvPr>
            <p:ph type="title"/>
          </p:nvPr>
        </p:nvSpPr>
        <p:spPr>
          <a:xfrm>
            <a:off x="1624233" y="3193484"/>
            <a:ext cx="27975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81" name="Google Shape;381;p10"/>
          <p:cNvSpPr txBox="1"/>
          <p:nvPr>
            <p:ph idx="2" type="title"/>
          </p:nvPr>
        </p:nvSpPr>
        <p:spPr>
          <a:xfrm>
            <a:off x="4722567" y="3193484"/>
            <a:ext cx="27975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82" name="Google Shape;382;p10"/>
          <p:cNvSpPr txBox="1"/>
          <p:nvPr>
            <p:ph idx="1" type="subTitle"/>
          </p:nvPr>
        </p:nvSpPr>
        <p:spPr>
          <a:xfrm>
            <a:off x="4722567" y="3410109"/>
            <a:ext cx="27975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3" name="Google Shape;383;p10"/>
          <p:cNvSpPr txBox="1"/>
          <p:nvPr>
            <p:ph idx="3" type="subTitle"/>
          </p:nvPr>
        </p:nvSpPr>
        <p:spPr>
          <a:xfrm>
            <a:off x="1623933" y="3410109"/>
            <a:ext cx="27981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4" name="Google Shape;384;p10"/>
          <p:cNvSpPr txBox="1"/>
          <p:nvPr>
            <p:ph idx="4"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grpSp>
        <p:nvGrpSpPr>
          <p:cNvPr id="385" name="Google Shape;385;p10"/>
          <p:cNvGrpSpPr/>
          <p:nvPr/>
        </p:nvGrpSpPr>
        <p:grpSpPr>
          <a:xfrm rot="5400000">
            <a:off x="7865447" y="-152079"/>
            <a:ext cx="783861" cy="1474587"/>
            <a:chOff x="165976" y="187684"/>
            <a:chExt cx="983021" cy="1849243"/>
          </a:xfrm>
        </p:grpSpPr>
        <p:sp>
          <p:nvSpPr>
            <p:cNvPr id="386" name="Google Shape;386;p1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0"/>
            <p:cNvSpPr/>
            <p:nvPr/>
          </p:nvSpPr>
          <p:spPr>
            <a:xfrm>
              <a:off x="574300" y="1898057"/>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0"/>
            <p:cNvSpPr/>
            <p:nvPr/>
          </p:nvSpPr>
          <p:spPr>
            <a:xfrm>
              <a:off x="165976" y="1442440"/>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0"/>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10"/>
          <p:cNvGrpSpPr/>
          <p:nvPr/>
        </p:nvGrpSpPr>
        <p:grpSpPr>
          <a:xfrm rot="10800000">
            <a:off x="197822" y="117070"/>
            <a:ext cx="783861" cy="1474587"/>
            <a:chOff x="165976" y="187684"/>
            <a:chExt cx="983021" cy="1849243"/>
          </a:xfrm>
        </p:grpSpPr>
        <p:sp>
          <p:nvSpPr>
            <p:cNvPr id="392" name="Google Shape;392;p1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0"/>
            <p:cNvSpPr/>
            <p:nvPr/>
          </p:nvSpPr>
          <p:spPr>
            <a:xfrm>
              <a:off x="574300" y="1898057"/>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0"/>
            <p:cNvSpPr/>
            <p:nvPr/>
          </p:nvSpPr>
          <p:spPr>
            <a:xfrm>
              <a:off x="165976" y="1442440"/>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0"/>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 name="Google Shape;397;p10"/>
          <p:cNvGrpSpPr/>
          <p:nvPr/>
        </p:nvGrpSpPr>
        <p:grpSpPr>
          <a:xfrm rot="-5400000">
            <a:off x="8182289" y="1745300"/>
            <a:ext cx="1172472" cy="136724"/>
            <a:chOff x="921275" y="1274075"/>
            <a:chExt cx="1172472" cy="136724"/>
          </a:xfrm>
        </p:grpSpPr>
        <p:sp>
          <p:nvSpPr>
            <p:cNvPr id="398" name="Google Shape;398;p10"/>
            <p:cNvSpPr/>
            <p:nvPr/>
          </p:nvSpPr>
          <p:spPr>
            <a:xfrm>
              <a:off x="921275" y="127407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0"/>
            <p:cNvSpPr/>
            <p:nvPr/>
          </p:nvSpPr>
          <p:spPr>
            <a:xfrm>
              <a:off x="1152292" y="127407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0"/>
            <p:cNvSpPr/>
            <p:nvPr/>
          </p:nvSpPr>
          <p:spPr>
            <a:xfrm>
              <a:off x="1384379" y="127407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0"/>
            <p:cNvSpPr/>
            <p:nvPr/>
          </p:nvSpPr>
          <p:spPr>
            <a:xfrm>
              <a:off x="1615395" y="127407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0"/>
            <p:cNvSpPr/>
            <p:nvPr/>
          </p:nvSpPr>
          <p:spPr>
            <a:xfrm>
              <a:off x="1846412" y="127407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10"/>
          <p:cNvGrpSpPr/>
          <p:nvPr/>
        </p:nvGrpSpPr>
        <p:grpSpPr>
          <a:xfrm>
            <a:off x="257944" y="4204925"/>
            <a:ext cx="910575" cy="1471975"/>
            <a:chOff x="3215875" y="2755900"/>
            <a:chExt cx="910575" cy="1471975"/>
          </a:xfrm>
        </p:grpSpPr>
        <p:sp>
          <p:nvSpPr>
            <p:cNvPr id="404" name="Google Shape;404;p10"/>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0"/>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0"/>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0"/>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0"/>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0"/>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 name="Google Shape;410;p10"/>
          <p:cNvGrpSpPr/>
          <p:nvPr/>
        </p:nvGrpSpPr>
        <p:grpSpPr>
          <a:xfrm>
            <a:off x="7975481" y="4204925"/>
            <a:ext cx="910575" cy="1471975"/>
            <a:chOff x="3215875" y="2755900"/>
            <a:chExt cx="910575" cy="1471975"/>
          </a:xfrm>
        </p:grpSpPr>
        <p:sp>
          <p:nvSpPr>
            <p:cNvPr id="411" name="Google Shape;411;p10"/>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0"/>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0"/>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0"/>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0"/>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0"/>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10"/>
          <p:cNvGrpSpPr/>
          <p:nvPr/>
        </p:nvGrpSpPr>
        <p:grpSpPr>
          <a:xfrm>
            <a:off x="1314764" y="4802475"/>
            <a:ext cx="1172472" cy="136724"/>
            <a:chOff x="921275" y="1274075"/>
            <a:chExt cx="1172472" cy="136724"/>
          </a:xfrm>
        </p:grpSpPr>
        <p:sp>
          <p:nvSpPr>
            <p:cNvPr id="418" name="Google Shape;418;p10"/>
            <p:cNvSpPr/>
            <p:nvPr/>
          </p:nvSpPr>
          <p:spPr>
            <a:xfrm>
              <a:off x="921275" y="127407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0"/>
            <p:cNvSpPr/>
            <p:nvPr/>
          </p:nvSpPr>
          <p:spPr>
            <a:xfrm>
              <a:off x="1152292" y="127407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0"/>
            <p:cNvSpPr/>
            <p:nvPr/>
          </p:nvSpPr>
          <p:spPr>
            <a:xfrm>
              <a:off x="1384379" y="127407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0"/>
            <p:cNvSpPr/>
            <p:nvPr/>
          </p:nvSpPr>
          <p:spPr>
            <a:xfrm>
              <a:off x="1615395" y="127407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0"/>
            <p:cNvSpPr/>
            <p:nvPr/>
          </p:nvSpPr>
          <p:spPr>
            <a:xfrm>
              <a:off x="1846412" y="127407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750" y="365760"/>
            <a:ext cx="7708500" cy="548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000"/>
              <a:buFont typeface="Montserrat Black"/>
              <a:buNone/>
              <a:defRPr b="0" i="0" sz="3000" u="none" cap="none" strike="noStrike">
                <a:solidFill>
                  <a:schemeClr val="dk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2pPr>
            <a:lvl3pPr lvl="2"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3pPr>
            <a:lvl4pPr lvl="3"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4pPr>
            <a:lvl5pPr lvl="4"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5pPr>
            <a:lvl6pPr lvl="5"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6pPr>
            <a:lvl7pPr lvl="6"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7pPr>
            <a:lvl8pPr lvl="7"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8pPr>
            <a:lvl9pPr lvl="8"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9pPr>
          </a:lstStyle>
          <a:p/>
        </p:txBody>
      </p:sp>
      <p:sp>
        <p:nvSpPr>
          <p:cNvPr id="7" name="Google Shape;7;p1"/>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1pPr>
            <a:lvl2pPr indent="-317500" lvl="1" marL="9144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2pPr>
            <a:lvl3pPr indent="-317500" lvl="2" marL="13716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3pPr>
            <a:lvl4pPr indent="-317500" lvl="3" marL="18288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4pPr>
            <a:lvl5pPr indent="-317500" lvl="4" marL="22860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5pPr>
            <a:lvl6pPr indent="-317500" lvl="5" marL="27432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6pPr>
            <a:lvl7pPr indent="-317500" lvl="6" marL="32004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7pPr>
            <a:lvl8pPr indent="-317500" lvl="7" marL="36576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8pPr>
            <a:lvl9pPr indent="-317500" lvl="8" marL="41148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dreambooth.github.io/" TargetMode="External"/><Relationship Id="rId4" Type="http://schemas.openxmlformats.org/officeDocument/2006/relationships/hyperlink" Target="https://huggingface.co/blog/stable_diffusion" TargetMode="External"/><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7.gif"/><Relationship Id="rId4" Type="http://schemas.openxmlformats.org/officeDocument/2006/relationships/hyperlink" Target="https://github.com/cloneofsimo/lora" TargetMode="External"/><Relationship Id="rId5" Type="http://schemas.openxmlformats.org/officeDocument/2006/relationships/hyperlink" Target="https://github.com/cloneofsimo/lor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arxiv.org/abs/2106.09685"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2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comments" Target="../comments/comment1.xml"/><Relationship Id="rId4" Type="http://schemas.openxmlformats.org/officeDocument/2006/relationships/hyperlink" Target="https://arxiv.org/abs/2208.0161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github.com/huggingface/diffusion-models-class" TargetMode="External"/><Relationship Id="rId4" Type="http://schemas.openxmlformats.org/officeDocument/2006/relationships/hyperlink" Target="https://huggingface.co/blog/dreambooth" TargetMode="External"/><Relationship Id="rId9" Type="http://schemas.openxmlformats.org/officeDocument/2006/relationships/hyperlink" Target="https://huggingface.co/blog/sdxl_lora_advanced_script" TargetMode="External"/><Relationship Id="rId5" Type="http://schemas.openxmlformats.org/officeDocument/2006/relationships/hyperlink" Target="https://huggingface.co/blog/lora" TargetMode="External"/><Relationship Id="rId6" Type="http://schemas.openxmlformats.org/officeDocument/2006/relationships/hyperlink" Target="https://huggingface.co/blog/lora" TargetMode="External"/><Relationship Id="rId7" Type="http://schemas.openxmlformats.org/officeDocument/2006/relationships/hyperlink" Target="https://huggingface.co/blog/lora" TargetMode="External"/><Relationship Id="rId8" Type="http://schemas.openxmlformats.org/officeDocument/2006/relationships/hyperlink" Target="https://huggingface.co/blog/sdxl_lora_advanced_script" TargetMode="External"/><Relationship Id="rId11" Type="http://schemas.openxmlformats.org/officeDocument/2006/relationships/hyperlink" Target="https://huggingface.co/blog/sdxl_lora_advanced_script" TargetMode="External"/><Relationship Id="rId10" Type="http://schemas.openxmlformats.org/officeDocument/2006/relationships/hyperlink" Target="https://huggingface.co/blog/sdxl_lora_advanced_script" TargetMode="External"/><Relationship Id="rId13" Type="http://schemas.openxmlformats.org/officeDocument/2006/relationships/hyperlink" Target="https://huggingface.co/docs/diffusers/en/training/dreambooth" TargetMode="External"/><Relationship Id="rId12" Type="http://schemas.openxmlformats.org/officeDocument/2006/relationships/hyperlink" Target="https://huggingface.co/blog/sdxl_lora_advanced_script" TargetMode="External"/><Relationship Id="rId15" Type="http://schemas.openxmlformats.org/officeDocument/2006/relationships/hyperlink" Target="https://huggingface.co/docs/diffusers/en/training/lora" TargetMode="External"/><Relationship Id="rId14" Type="http://schemas.openxmlformats.org/officeDocument/2006/relationships/hyperlink" Target="https://huggingface.co/docs/diffusers/en/training/text_inversi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huggingface.co/spaces/enzostvs/lora-studio" TargetMode="External"/><Relationship Id="rId4" Type="http://schemas.openxmlformats.org/officeDocument/2006/relationships/hyperlink" Target="https://huggingface.co/spaces/multimodalart/LoraTheExplorer" TargetMode="External"/><Relationship Id="rId9" Type="http://schemas.openxmlformats.org/officeDocument/2006/relationships/image" Target="../media/image24.gif"/><Relationship Id="rId5" Type="http://schemas.openxmlformats.org/officeDocument/2006/relationships/hyperlink" Target="https://huggingface.co/spaces/multimodalart/lora-roulette" TargetMode="External"/><Relationship Id="rId6" Type="http://schemas.openxmlformats.org/officeDocument/2006/relationships/hyperlink" Target="https://huggingface.co/spaces/multimodalart/Ip-Adapter-FaceID" TargetMode="External"/><Relationship Id="rId7" Type="http://schemas.openxmlformats.org/officeDocument/2006/relationships/hyperlink" Target="https://huggingface.co/spaces/multimodalart/Ip-Adapter-FaceID" TargetMode="External"/><Relationship Id="rId8" Type="http://schemas.openxmlformats.org/officeDocument/2006/relationships/hyperlink" Target="https://huggingface.co/papers/2401.0751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huggingface.co/spaces/multimodalart/stable-cascade"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huggingface.co/blog/stable_diffusion" TargetMode="Externa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35"/>
          <p:cNvSpPr txBox="1"/>
          <p:nvPr>
            <p:ph type="ctrTitle"/>
          </p:nvPr>
        </p:nvSpPr>
        <p:spPr>
          <a:xfrm>
            <a:off x="1040850" y="1145425"/>
            <a:ext cx="6979200" cy="12027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4500"/>
              <a:buNone/>
            </a:pPr>
            <a:r>
              <a:rPr b="1" lang="en" sz="3950">
                <a:latin typeface="Montserrat"/>
                <a:ea typeface="Montserrat"/>
                <a:cs typeface="Montserrat"/>
                <a:sym typeface="Montserrat"/>
              </a:rPr>
              <a:t>Personalization </a:t>
            </a:r>
            <a:r>
              <a:rPr lang="en" sz="3950">
                <a:latin typeface="Montserrat"/>
                <a:ea typeface="Montserrat"/>
                <a:cs typeface="Montserrat"/>
                <a:sym typeface="Montserrat"/>
              </a:rPr>
              <a:t>of</a:t>
            </a:r>
            <a:r>
              <a:rPr lang="en" sz="3950">
                <a:latin typeface="Montserrat"/>
                <a:ea typeface="Montserrat"/>
                <a:cs typeface="Montserrat"/>
                <a:sym typeface="Montserrat"/>
              </a:rPr>
              <a:t> </a:t>
            </a:r>
            <a:r>
              <a:rPr b="1" lang="en" sz="3950">
                <a:latin typeface="Montserrat"/>
                <a:ea typeface="Montserrat"/>
                <a:cs typeface="Montserrat"/>
                <a:sym typeface="Montserrat"/>
              </a:rPr>
              <a:t>Diffusion Models</a:t>
            </a:r>
            <a:endParaRPr sz="6500">
              <a:latin typeface="Montserrat ExtraBold"/>
              <a:ea typeface="Montserrat ExtraBold"/>
              <a:cs typeface="Montserrat ExtraBold"/>
              <a:sym typeface="Montserrat ExtraBold"/>
            </a:endParaRPr>
          </a:p>
          <a:p>
            <a:pPr indent="0" lvl="0" marL="0" rtl="0" algn="ctr">
              <a:lnSpc>
                <a:spcPct val="85000"/>
              </a:lnSpc>
              <a:spcBef>
                <a:spcPts val="0"/>
              </a:spcBef>
              <a:spcAft>
                <a:spcPts val="0"/>
              </a:spcAft>
              <a:buSzPts val="4500"/>
              <a:buNone/>
            </a:pPr>
            <a:r>
              <a:t/>
            </a:r>
            <a:endParaRPr sz="4900"/>
          </a:p>
          <a:p>
            <a:pPr indent="0" lvl="0" marL="0" rtl="0" algn="l">
              <a:lnSpc>
                <a:spcPct val="85000"/>
              </a:lnSpc>
              <a:spcBef>
                <a:spcPts val="0"/>
              </a:spcBef>
              <a:spcAft>
                <a:spcPts val="0"/>
              </a:spcAft>
              <a:buSzPts val="4500"/>
              <a:buNone/>
            </a:pPr>
            <a:r>
              <a:t/>
            </a:r>
            <a:endParaRPr b="1" sz="4400">
              <a:latin typeface="Montserrat"/>
              <a:ea typeface="Montserrat"/>
              <a:cs typeface="Montserrat"/>
              <a:sym typeface="Montserrat"/>
            </a:endParaRPr>
          </a:p>
        </p:txBody>
      </p:sp>
      <p:sp>
        <p:nvSpPr>
          <p:cNvPr id="1624" name="Google Shape;1624;p35"/>
          <p:cNvSpPr/>
          <p:nvPr/>
        </p:nvSpPr>
        <p:spPr>
          <a:xfrm rot="5400000">
            <a:off x="8023845" y="1035279"/>
            <a:ext cx="181809" cy="189398"/>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5"/>
          <p:cNvSpPr/>
          <p:nvPr/>
        </p:nvSpPr>
        <p:spPr>
          <a:xfrm rot="5400000">
            <a:off x="6977138" y="997375"/>
            <a:ext cx="110775" cy="110736"/>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5"/>
          <p:cNvSpPr/>
          <p:nvPr/>
        </p:nvSpPr>
        <p:spPr>
          <a:xfrm rot="5400000">
            <a:off x="5481316" y="866929"/>
            <a:ext cx="241808" cy="240567"/>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5"/>
          <p:cNvSpPr/>
          <p:nvPr/>
        </p:nvSpPr>
        <p:spPr>
          <a:xfrm rot="5400000">
            <a:off x="6220634" y="539500"/>
            <a:ext cx="240543" cy="240543"/>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35"/>
          <p:cNvSpPr txBox="1"/>
          <p:nvPr/>
        </p:nvSpPr>
        <p:spPr>
          <a:xfrm>
            <a:off x="4303400" y="2284800"/>
            <a:ext cx="34590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a:ea typeface="Montserrat"/>
                <a:cs typeface="Montserrat"/>
                <a:sym typeface="Montserrat"/>
              </a:rPr>
              <a:t>Using </a:t>
            </a:r>
            <a:r>
              <a:rPr b="1" lang="en" sz="2800">
                <a:solidFill>
                  <a:schemeClr val="dk1"/>
                </a:solidFill>
                <a:latin typeface="Montserrat"/>
                <a:ea typeface="Montserrat"/>
                <a:cs typeface="Montserrat"/>
                <a:sym typeface="Montserrat"/>
              </a:rPr>
              <a:t>🧨</a:t>
            </a:r>
            <a:r>
              <a:rPr lang="en" sz="2800">
                <a:solidFill>
                  <a:schemeClr val="dk1"/>
                </a:solidFill>
                <a:latin typeface="Montserrat Medium"/>
                <a:ea typeface="Montserrat Medium"/>
                <a:cs typeface="Montserrat Medium"/>
                <a:sym typeface="Montserrat Medium"/>
              </a:rPr>
              <a:t>Diffusers</a:t>
            </a:r>
            <a:endParaRPr sz="2800">
              <a:solidFill>
                <a:schemeClr val="dk1"/>
              </a:solidFill>
              <a:latin typeface="Montserrat Medium"/>
              <a:ea typeface="Montserrat Medium"/>
              <a:cs typeface="Montserrat Medium"/>
              <a:sym typeface="Montserrat Medium"/>
            </a:endParaRPr>
          </a:p>
        </p:txBody>
      </p:sp>
      <p:sp>
        <p:nvSpPr>
          <p:cNvPr id="1629" name="Google Shape;1629;p35"/>
          <p:cNvSpPr txBox="1"/>
          <p:nvPr/>
        </p:nvSpPr>
        <p:spPr>
          <a:xfrm>
            <a:off x="1053400" y="4111200"/>
            <a:ext cx="1561500" cy="8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anrope"/>
                <a:ea typeface="Manrope"/>
                <a:cs typeface="Manrope"/>
                <a:sym typeface="Manrope"/>
              </a:rPr>
              <a:t>Linoy Tsaban</a:t>
            </a:r>
            <a:br>
              <a:rPr b="1" lang="en">
                <a:solidFill>
                  <a:schemeClr val="dk1"/>
                </a:solidFill>
                <a:latin typeface="Manrope"/>
                <a:ea typeface="Manrope"/>
                <a:cs typeface="Manrope"/>
                <a:sym typeface="Manrope"/>
              </a:rPr>
            </a:br>
            <a:r>
              <a:rPr lang="en">
                <a:solidFill>
                  <a:schemeClr val="dk1"/>
                </a:solidFill>
                <a:latin typeface="Manrope"/>
                <a:ea typeface="Manrope"/>
                <a:cs typeface="Manrope"/>
                <a:sym typeface="Manrope"/>
              </a:rPr>
              <a:t>ML Engineer </a:t>
            </a:r>
            <a:endParaRPr>
              <a:solidFill>
                <a:schemeClr val="dk1"/>
              </a:solidFill>
              <a:latin typeface="Manrope"/>
              <a:ea typeface="Manrope"/>
              <a:cs typeface="Manrope"/>
              <a:sym typeface="Manrope"/>
            </a:endParaRPr>
          </a:p>
          <a:p>
            <a:pPr indent="0" lvl="0" marL="0" rtl="0" algn="l">
              <a:spcBef>
                <a:spcPts val="0"/>
              </a:spcBef>
              <a:spcAft>
                <a:spcPts val="0"/>
              </a:spcAft>
              <a:buNone/>
            </a:pPr>
            <a:r>
              <a:rPr lang="en">
                <a:solidFill>
                  <a:schemeClr val="dk1"/>
                </a:solidFill>
                <a:latin typeface="Manrope"/>
                <a:ea typeface="Manrope"/>
                <a:cs typeface="Manrope"/>
                <a:sym typeface="Manrope"/>
              </a:rPr>
              <a:t>Hugging Face</a:t>
            </a:r>
            <a:endParaRPr>
              <a:solidFill>
                <a:schemeClr val="dk1"/>
              </a:solidFill>
              <a:latin typeface="Manrope"/>
              <a:ea typeface="Manrope"/>
              <a:cs typeface="Manrope"/>
              <a:sym typeface="Manrope"/>
            </a:endParaRPr>
          </a:p>
          <a:p>
            <a:pPr indent="0" lvl="0" marL="0" rtl="0" algn="l">
              <a:spcBef>
                <a:spcPts val="0"/>
              </a:spcBef>
              <a:spcAft>
                <a:spcPts val="0"/>
              </a:spcAft>
              <a:buNone/>
            </a:pPr>
            <a:r>
              <a:t/>
            </a:r>
            <a:endParaRPr b="1">
              <a:solidFill>
                <a:schemeClr val="dk1"/>
              </a:solidFill>
              <a:latin typeface="Manrope"/>
              <a:ea typeface="Manrope"/>
              <a:cs typeface="Manrope"/>
              <a:sym typeface="Manrope"/>
            </a:endParaRPr>
          </a:p>
        </p:txBody>
      </p:sp>
      <p:grpSp>
        <p:nvGrpSpPr>
          <p:cNvPr id="1630" name="Google Shape;1630;p35"/>
          <p:cNvGrpSpPr/>
          <p:nvPr/>
        </p:nvGrpSpPr>
        <p:grpSpPr>
          <a:xfrm>
            <a:off x="2738327" y="2929683"/>
            <a:ext cx="3667347" cy="1609039"/>
            <a:chOff x="3013800" y="3068775"/>
            <a:chExt cx="3473524" cy="1524000"/>
          </a:xfrm>
        </p:grpSpPr>
        <p:pic>
          <p:nvPicPr>
            <p:cNvPr id="1631" name="Google Shape;1631;p35"/>
            <p:cNvPicPr preferRelativeResize="0"/>
            <p:nvPr/>
          </p:nvPicPr>
          <p:blipFill>
            <a:blip r:embed="rId3">
              <a:alphaModFix/>
            </a:blip>
            <a:stretch>
              <a:fillRect/>
            </a:stretch>
          </p:blipFill>
          <p:spPr>
            <a:xfrm>
              <a:off x="3013800" y="3068775"/>
              <a:ext cx="1524000" cy="1524000"/>
            </a:xfrm>
            <a:prstGeom prst="rect">
              <a:avLst/>
            </a:prstGeom>
            <a:noFill/>
            <a:ln>
              <a:noFill/>
            </a:ln>
          </p:spPr>
        </p:pic>
        <p:sp>
          <p:nvSpPr>
            <p:cNvPr id="1632" name="Google Shape;1632;p35"/>
            <p:cNvSpPr txBox="1"/>
            <p:nvPr/>
          </p:nvSpPr>
          <p:spPr>
            <a:xfrm>
              <a:off x="4645150" y="3667725"/>
              <a:ext cx="4689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Montserrat"/>
                  <a:ea typeface="Montserrat"/>
                  <a:cs typeface="Montserrat"/>
                  <a:sym typeface="Montserrat"/>
                </a:rPr>
                <a:t>X</a:t>
              </a:r>
              <a:endParaRPr sz="2300">
                <a:solidFill>
                  <a:schemeClr val="dk1"/>
                </a:solidFill>
                <a:latin typeface="Montserrat"/>
                <a:ea typeface="Montserrat"/>
                <a:cs typeface="Montserrat"/>
                <a:sym typeface="Montserrat"/>
              </a:endParaRPr>
            </a:p>
          </p:txBody>
        </p:sp>
        <p:pic>
          <p:nvPicPr>
            <p:cNvPr id="1633" name="Google Shape;1633;p35"/>
            <p:cNvPicPr preferRelativeResize="0"/>
            <p:nvPr/>
          </p:nvPicPr>
          <p:blipFill>
            <a:blip r:embed="rId4">
              <a:alphaModFix/>
            </a:blip>
            <a:stretch>
              <a:fillRect/>
            </a:stretch>
          </p:blipFill>
          <p:spPr>
            <a:xfrm>
              <a:off x="5114050" y="3190300"/>
              <a:ext cx="1373274" cy="1280958"/>
            </a:xfrm>
            <a:prstGeom prst="rect">
              <a:avLst/>
            </a:prstGeom>
            <a:noFill/>
            <a:ln>
              <a:noFill/>
            </a:ln>
          </p:spPr>
        </p:pic>
      </p:grpSp>
      <p:sp>
        <p:nvSpPr>
          <p:cNvPr id="1634" name="Google Shape;1634;p35"/>
          <p:cNvSpPr txBox="1"/>
          <p:nvPr/>
        </p:nvSpPr>
        <p:spPr>
          <a:xfrm>
            <a:off x="3623700" y="4609700"/>
            <a:ext cx="18966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February</a:t>
            </a:r>
            <a:r>
              <a:rPr lang="en">
                <a:solidFill>
                  <a:schemeClr val="dk1"/>
                </a:solidFill>
                <a:latin typeface="Manrope"/>
                <a:ea typeface="Manrope"/>
                <a:cs typeface="Manrope"/>
                <a:sym typeface="Manrope"/>
              </a:rPr>
              <a:t> 29th, 2024</a:t>
            </a:r>
            <a:endParaRPr>
              <a:solidFill>
                <a:schemeClr val="dk1"/>
              </a:solidFill>
              <a:latin typeface="Manrope"/>
              <a:ea typeface="Manrope"/>
              <a:cs typeface="Manrope"/>
              <a:sym typeface="Manrope"/>
            </a:endParaRPr>
          </a:p>
        </p:txBody>
      </p:sp>
      <p:pic>
        <p:nvPicPr>
          <p:cNvPr id="1635" name="Google Shape;1635;p35"/>
          <p:cNvPicPr preferRelativeResize="0"/>
          <p:nvPr/>
        </p:nvPicPr>
        <p:blipFill>
          <a:blip r:embed="rId5">
            <a:alphaModFix/>
          </a:blip>
          <a:stretch>
            <a:fillRect/>
          </a:stretch>
        </p:blipFill>
        <p:spPr>
          <a:xfrm>
            <a:off x="190600" y="4111200"/>
            <a:ext cx="862801" cy="862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44"/>
          <p:cNvSpPr txBox="1"/>
          <p:nvPr>
            <p:ph type="title"/>
          </p:nvPr>
        </p:nvSpPr>
        <p:spPr>
          <a:xfrm>
            <a:off x="613600" y="2518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Dreambooth</a:t>
            </a:r>
            <a:endParaRPr/>
          </a:p>
        </p:txBody>
      </p:sp>
      <p:sp>
        <p:nvSpPr>
          <p:cNvPr id="1705" name="Google Shape;1705;p44"/>
          <p:cNvSpPr txBox="1"/>
          <p:nvPr/>
        </p:nvSpPr>
        <p:spPr>
          <a:xfrm>
            <a:off x="606750" y="4743300"/>
            <a:ext cx="7930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dk1"/>
                </a:solidFill>
                <a:latin typeface="Montserrat"/>
                <a:ea typeface="Montserrat"/>
                <a:cs typeface="Montserrat"/>
                <a:sym typeface="Montserrat"/>
              </a:rPr>
              <a:t>Ruiz, Nataniel, et al. "Dreambooth: Fine tuning text-to-image diffusion models for subject-driven generation."</a:t>
            </a:r>
            <a:endParaRPr i="1" sz="1100">
              <a:solidFill>
                <a:schemeClr val="dk1"/>
              </a:solidFill>
              <a:latin typeface="Montserrat Thin"/>
              <a:ea typeface="Montserrat Thin"/>
              <a:cs typeface="Montserrat Thin"/>
              <a:sym typeface="Montserrat Thin"/>
            </a:endParaRPr>
          </a:p>
        </p:txBody>
      </p:sp>
      <p:grpSp>
        <p:nvGrpSpPr>
          <p:cNvPr id="1706" name="Google Shape;1706;p44"/>
          <p:cNvGrpSpPr/>
          <p:nvPr/>
        </p:nvGrpSpPr>
        <p:grpSpPr>
          <a:xfrm>
            <a:off x="965540" y="868900"/>
            <a:ext cx="7212931" cy="1562400"/>
            <a:chOff x="907692" y="1141900"/>
            <a:chExt cx="7271100" cy="1562400"/>
          </a:xfrm>
        </p:grpSpPr>
        <p:sp>
          <p:nvSpPr>
            <p:cNvPr id="1707" name="Google Shape;1707;p44"/>
            <p:cNvSpPr txBox="1"/>
            <p:nvPr/>
          </p:nvSpPr>
          <p:spPr>
            <a:xfrm>
              <a:off x="907692" y="1141900"/>
              <a:ext cx="7271100" cy="1562400"/>
            </a:xfrm>
            <a:prstGeom prst="rect">
              <a:avLst/>
            </a:prstGeom>
            <a:noFill/>
            <a:ln cap="flat" cmpd="sng" w="19050">
              <a:solidFill>
                <a:srgbClr val="EAD1D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50">
                  <a:solidFill>
                    <a:srgbClr val="C9DAF8"/>
                  </a:solidFill>
                  <a:uFill>
                    <a:noFill/>
                  </a:uFill>
                  <a:latin typeface="Roboto Serif"/>
                  <a:ea typeface="Roboto Serif"/>
                  <a:cs typeface="Roboto Serif"/>
                  <a:sym typeface="Roboto Serif"/>
                  <a:hlinkClick r:id="rId3">
                    <a:extLst>
                      <a:ext uri="{A12FA001-AC4F-418D-AE19-62706E023703}">
                        <ahyp:hlinkClr val="tx"/>
                      </a:ext>
                    </a:extLst>
                  </a:hlinkClick>
                </a:rPr>
                <a:t>Dreambooth</a:t>
              </a:r>
              <a:r>
                <a:rPr lang="en" sz="1350">
                  <a:solidFill>
                    <a:schemeClr val="lt2"/>
                  </a:solidFill>
                  <a:latin typeface="Roboto Serif"/>
                  <a:ea typeface="Roboto Serif"/>
                  <a:cs typeface="Roboto Serif"/>
                  <a:sym typeface="Roboto Serif"/>
                </a:rPr>
                <a:t> </a:t>
              </a:r>
              <a:endParaRPr sz="1350">
                <a:solidFill>
                  <a:schemeClr val="lt2"/>
                </a:solidFill>
                <a:latin typeface="Roboto Serif"/>
                <a:ea typeface="Roboto Serif"/>
                <a:cs typeface="Roboto Serif"/>
                <a:sym typeface="Roboto Serif"/>
              </a:endParaRPr>
            </a:p>
            <a:p>
              <a:pPr indent="0" lvl="0" marL="0" rtl="0" algn="l">
                <a:spcBef>
                  <a:spcPts val="0"/>
                </a:spcBef>
                <a:spcAft>
                  <a:spcPts val="0"/>
                </a:spcAft>
                <a:buNone/>
              </a:pPr>
              <a:r>
                <a:t/>
              </a:r>
              <a:endParaRPr sz="1350">
                <a:solidFill>
                  <a:schemeClr val="dk1"/>
                </a:solidFill>
                <a:latin typeface="Roboto Serif"/>
                <a:ea typeface="Roboto Serif"/>
                <a:cs typeface="Roboto Serif"/>
                <a:sym typeface="Roboto Serif"/>
              </a:endParaRPr>
            </a:p>
            <a:p>
              <a:pPr indent="0" lvl="0" marL="0" rtl="0" algn="l">
                <a:spcBef>
                  <a:spcPts val="0"/>
                </a:spcBef>
                <a:spcAft>
                  <a:spcPts val="0"/>
                </a:spcAft>
                <a:buNone/>
              </a:pPr>
              <a:r>
                <a:rPr i="1" lang="en" sz="1350">
                  <a:solidFill>
                    <a:schemeClr val="lt2"/>
                  </a:solidFill>
                  <a:latin typeface="Roboto Serif"/>
                  <a:ea typeface="Roboto Serif"/>
                  <a:cs typeface="Roboto Serif"/>
                  <a:sym typeface="Roboto Serif"/>
                </a:rPr>
                <a:t>(Fine Tuning Technique)</a:t>
              </a:r>
              <a:endParaRPr i="1" sz="1350">
                <a:solidFill>
                  <a:schemeClr val="lt2"/>
                </a:solidFill>
                <a:latin typeface="Roboto Serif"/>
                <a:ea typeface="Roboto Serif"/>
                <a:cs typeface="Roboto Serif"/>
                <a:sym typeface="Roboto Serif"/>
              </a:endParaRPr>
            </a:p>
            <a:p>
              <a:pPr indent="0" lvl="0" marL="0" rtl="0" algn="l">
                <a:spcBef>
                  <a:spcPts val="0"/>
                </a:spcBef>
                <a:spcAft>
                  <a:spcPts val="0"/>
                </a:spcAft>
                <a:buNone/>
              </a:pPr>
              <a:r>
                <a:rPr lang="en">
                  <a:solidFill>
                    <a:schemeClr val="dk1"/>
                  </a:solidFill>
                  <a:latin typeface="Roboto Serif"/>
                  <a:ea typeface="Roboto Serif"/>
                  <a:cs typeface="Roboto Serif"/>
                  <a:sym typeface="Roboto Serif"/>
                </a:rPr>
                <a:t>When we </a:t>
              </a:r>
              <a:r>
                <a:rPr lang="en">
                  <a:solidFill>
                    <a:schemeClr val="dk1"/>
                  </a:solidFill>
                  <a:latin typeface="Roboto Serif"/>
                  <a:ea typeface="Roboto Serif"/>
                  <a:cs typeface="Roboto Serif"/>
                  <a:sym typeface="Roboto Serif"/>
                </a:rPr>
                <a:t>teach a new concept to </a:t>
              </a:r>
              <a:r>
                <a:rPr lang="en">
                  <a:solidFill>
                    <a:schemeClr val="dk1"/>
                  </a:solidFill>
                  <a:uFill>
                    <a:noFill/>
                  </a:uFill>
                  <a:latin typeface="Roboto Serif"/>
                  <a:ea typeface="Roboto Serif"/>
                  <a:cs typeface="Roboto Serif"/>
                  <a:sym typeface="Roboto Serif"/>
                  <a:hlinkClick r:id="rId4">
                    <a:extLst>
                      <a:ext uri="{A12FA001-AC4F-418D-AE19-62706E023703}">
                        <ahyp:hlinkClr val="tx"/>
                      </a:ext>
                    </a:extLst>
                  </a:hlinkClick>
                </a:rPr>
                <a:t>Stable Diffusion</a:t>
              </a:r>
              <a:r>
                <a:rPr lang="en">
                  <a:solidFill>
                    <a:schemeClr val="dk1"/>
                  </a:solidFill>
                  <a:latin typeface="Roboto Serif"/>
                  <a:ea typeface="Roboto Serif"/>
                  <a:cs typeface="Roboto Serif"/>
                  <a:sym typeface="Roboto Serif"/>
                </a:rPr>
                <a:t> by</a:t>
              </a:r>
              <a:r>
                <a:rPr lang="en">
                  <a:solidFill>
                    <a:schemeClr val="dk1"/>
                  </a:solidFill>
                  <a:latin typeface="Roboto Serif"/>
                  <a:ea typeface="Roboto Serif"/>
                  <a:cs typeface="Roboto Serif"/>
                  <a:sym typeface="Roboto Serif"/>
                </a:rPr>
                <a:t> fine tuning on 3-5 input images paired with a text prompt containing a unique identifier and the name of the class the subject belongs to (e.g., "A photo of a [T] dog”)</a:t>
              </a:r>
              <a:endParaRPr>
                <a:solidFill>
                  <a:schemeClr val="dk1"/>
                </a:solidFill>
                <a:latin typeface="Roboto Serif"/>
                <a:ea typeface="Roboto Serif"/>
                <a:cs typeface="Roboto Serif"/>
                <a:sym typeface="Roboto Serif"/>
              </a:endParaRPr>
            </a:p>
          </p:txBody>
        </p:sp>
        <p:cxnSp>
          <p:nvCxnSpPr>
            <p:cNvPr id="1708" name="Google Shape;1708;p44"/>
            <p:cNvCxnSpPr/>
            <p:nvPr/>
          </p:nvCxnSpPr>
          <p:spPr>
            <a:xfrm>
              <a:off x="1046200" y="1620175"/>
              <a:ext cx="6402600" cy="0"/>
            </a:xfrm>
            <a:prstGeom prst="straightConnector1">
              <a:avLst/>
            </a:prstGeom>
            <a:noFill/>
            <a:ln cap="flat" cmpd="sng" w="19050">
              <a:solidFill>
                <a:schemeClr val="lt2"/>
              </a:solidFill>
              <a:prstDash val="solid"/>
              <a:round/>
              <a:headEnd len="med" w="med" type="none"/>
              <a:tailEnd len="med" w="med" type="none"/>
            </a:ln>
          </p:spPr>
        </p:cxnSp>
      </p:grpSp>
      <p:pic>
        <p:nvPicPr>
          <p:cNvPr id="1709" name="Google Shape;1709;p44"/>
          <p:cNvPicPr preferRelativeResize="0"/>
          <p:nvPr/>
        </p:nvPicPr>
        <p:blipFill>
          <a:blip r:embed="rId5">
            <a:alphaModFix/>
          </a:blip>
          <a:stretch>
            <a:fillRect/>
          </a:stretch>
        </p:blipFill>
        <p:spPr>
          <a:xfrm>
            <a:off x="965538" y="2548445"/>
            <a:ext cx="7212925" cy="2054805"/>
          </a:xfrm>
          <a:prstGeom prst="rect">
            <a:avLst/>
          </a:prstGeom>
          <a:noFill/>
          <a:ln>
            <a:noFill/>
          </a:ln>
        </p:spPr>
      </p:pic>
      <p:sp>
        <p:nvSpPr>
          <p:cNvPr id="1710" name="Google Shape;1710;p44"/>
          <p:cNvSpPr txBox="1"/>
          <p:nvPr/>
        </p:nvSpPr>
        <p:spPr>
          <a:xfrm>
            <a:off x="2898675" y="4242100"/>
            <a:ext cx="6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oved by the King"/>
                <a:ea typeface="Loved by the King"/>
                <a:cs typeface="Loved by the King"/>
                <a:sym typeface="Loved by the King"/>
              </a:rPr>
              <a:t>[V] dog</a:t>
            </a:r>
            <a:endParaRPr>
              <a:solidFill>
                <a:schemeClr val="accent1"/>
              </a:solidFill>
              <a:latin typeface="Loved by the King"/>
              <a:ea typeface="Loved by the King"/>
              <a:cs typeface="Loved by the King"/>
              <a:sym typeface="Loved by the King"/>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45"/>
          <p:cNvSpPr txBox="1"/>
          <p:nvPr>
            <p:ph type="title"/>
          </p:nvPr>
        </p:nvSpPr>
        <p:spPr>
          <a:xfrm>
            <a:off x="613600" y="2518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Dreambooth</a:t>
            </a:r>
            <a:endParaRPr/>
          </a:p>
        </p:txBody>
      </p:sp>
      <p:pic>
        <p:nvPicPr>
          <p:cNvPr id="1716" name="Google Shape;1716;p45"/>
          <p:cNvPicPr preferRelativeResize="0"/>
          <p:nvPr/>
        </p:nvPicPr>
        <p:blipFill>
          <a:blip r:embed="rId3">
            <a:alphaModFix/>
          </a:blip>
          <a:stretch>
            <a:fillRect/>
          </a:stretch>
        </p:blipFill>
        <p:spPr>
          <a:xfrm>
            <a:off x="402675" y="1018425"/>
            <a:ext cx="8338674" cy="3276275"/>
          </a:xfrm>
          <a:prstGeom prst="rect">
            <a:avLst/>
          </a:prstGeom>
          <a:noFill/>
          <a:ln>
            <a:noFill/>
          </a:ln>
        </p:spPr>
      </p:pic>
      <p:sp>
        <p:nvSpPr>
          <p:cNvPr id="1717" name="Google Shape;1717;p45"/>
          <p:cNvSpPr txBox="1"/>
          <p:nvPr/>
        </p:nvSpPr>
        <p:spPr>
          <a:xfrm>
            <a:off x="606750" y="4743300"/>
            <a:ext cx="7930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dk1"/>
                </a:solidFill>
                <a:latin typeface="Montserrat"/>
                <a:ea typeface="Montserrat"/>
                <a:cs typeface="Montserrat"/>
                <a:sym typeface="Montserrat"/>
              </a:rPr>
              <a:t>Ruiz, Nataniel, et al. "Dreambooth: Fine tuning text-to-image diffusion models for subject-driven generation."</a:t>
            </a:r>
            <a:endParaRPr i="1" sz="1100">
              <a:solidFill>
                <a:schemeClr val="dk1"/>
              </a:solidFill>
              <a:latin typeface="Montserrat Thin"/>
              <a:ea typeface="Montserrat Thin"/>
              <a:cs typeface="Montserrat Thin"/>
              <a:sym typeface="Montserrat Th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46"/>
          <p:cNvSpPr txBox="1"/>
          <p:nvPr>
            <p:ph type="title"/>
          </p:nvPr>
        </p:nvSpPr>
        <p:spPr>
          <a:xfrm>
            <a:off x="594100" y="2226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LoRA</a:t>
            </a:r>
            <a:endParaRPr/>
          </a:p>
        </p:txBody>
      </p:sp>
      <p:sp>
        <p:nvSpPr>
          <p:cNvPr id="1723" name="Google Shape;1723;p46"/>
          <p:cNvSpPr txBox="1"/>
          <p:nvPr>
            <p:ph type="title"/>
          </p:nvPr>
        </p:nvSpPr>
        <p:spPr>
          <a:xfrm>
            <a:off x="506250" y="7225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p:txBody>
      </p:sp>
      <p:sp>
        <p:nvSpPr>
          <p:cNvPr id="1724" name="Google Shape;1724;p46"/>
          <p:cNvSpPr txBox="1"/>
          <p:nvPr/>
        </p:nvSpPr>
        <p:spPr>
          <a:xfrm>
            <a:off x="923400" y="771300"/>
            <a:ext cx="7297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Montserrat"/>
                <a:ea typeface="Montserrat"/>
                <a:cs typeface="Montserrat"/>
                <a:sym typeface="Montserrat"/>
              </a:rPr>
              <a:t>Hu, Edward J., et al. "Lora: Low-rank adaptation of large language models."</a:t>
            </a:r>
            <a:endParaRPr sz="1500">
              <a:solidFill>
                <a:schemeClr val="dk1"/>
              </a:solidFill>
              <a:latin typeface="Montserrat"/>
              <a:ea typeface="Montserrat"/>
              <a:cs typeface="Montserrat"/>
              <a:sym typeface="Montserrat"/>
            </a:endParaRPr>
          </a:p>
        </p:txBody>
      </p:sp>
      <p:pic>
        <p:nvPicPr>
          <p:cNvPr id="1725" name="Google Shape;1725;p46"/>
          <p:cNvPicPr preferRelativeResize="0"/>
          <p:nvPr/>
        </p:nvPicPr>
        <p:blipFill>
          <a:blip r:embed="rId3">
            <a:alphaModFix/>
          </a:blip>
          <a:stretch>
            <a:fillRect/>
          </a:stretch>
        </p:blipFill>
        <p:spPr>
          <a:xfrm>
            <a:off x="4458038" y="1271200"/>
            <a:ext cx="3470175" cy="3470175"/>
          </a:xfrm>
          <a:prstGeom prst="rect">
            <a:avLst/>
          </a:prstGeom>
          <a:noFill/>
          <a:ln>
            <a:noFill/>
          </a:ln>
        </p:spPr>
      </p:pic>
      <p:sp>
        <p:nvSpPr>
          <p:cNvPr id="1726" name="Google Shape;1726;p46"/>
          <p:cNvSpPr txBox="1"/>
          <p:nvPr/>
        </p:nvSpPr>
        <p:spPr>
          <a:xfrm>
            <a:off x="937475" y="1783788"/>
            <a:ext cx="3002400" cy="244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anrope"/>
              <a:buAutoNum type="arabicPeriod"/>
            </a:pPr>
            <a:r>
              <a:rPr lang="en">
                <a:solidFill>
                  <a:schemeClr val="dk1"/>
                </a:solidFill>
                <a:latin typeface="Manrope"/>
                <a:ea typeface="Manrope"/>
                <a:cs typeface="Manrope"/>
                <a:sym typeface="Manrope"/>
              </a:rPr>
              <a:t>First introduced for LLMs, and later proposed by </a:t>
            </a:r>
            <a:r>
              <a:rPr lang="en" u="sng">
                <a:solidFill>
                  <a:schemeClr val="hlink"/>
                </a:solidFill>
                <a:latin typeface="Manrope"/>
                <a:ea typeface="Manrope"/>
                <a:cs typeface="Manrope"/>
                <a:sym typeface="Manrope"/>
                <a:hlinkClick r:id="rId4"/>
              </a:rPr>
              <a:t>Simo Ryu</a:t>
            </a:r>
            <a:r>
              <a:rPr lang="en">
                <a:solidFill>
                  <a:schemeClr val="dk1"/>
                </a:solidFill>
                <a:latin typeface="Manrope"/>
                <a:ea typeface="Manrope"/>
                <a:cs typeface="Manrope"/>
                <a:sym typeface="Manrope"/>
              </a:rPr>
              <a:t> for diffusion models</a:t>
            </a:r>
            <a:br>
              <a:rPr lang="en">
                <a:solidFill>
                  <a:schemeClr val="dk1"/>
                </a:solidFill>
                <a:latin typeface="Manrope"/>
                <a:ea typeface="Manrope"/>
                <a:cs typeface="Manrope"/>
                <a:sym typeface="Manrope"/>
              </a:rPr>
            </a:br>
            <a:endParaRPr>
              <a:solidFill>
                <a:schemeClr val="dk1"/>
              </a:solidFill>
              <a:latin typeface="Manrope"/>
              <a:ea typeface="Manrope"/>
              <a:cs typeface="Manrope"/>
              <a:sym typeface="Manrope"/>
            </a:endParaRPr>
          </a:p>
          <a:p>
            <a:pPr indent="-317500" lvl="0" marL="457200" rtl="0" algn="l">
              <a:spcBef>
                <a:spcPts val="0"/>
              </a:spcBef>
              <a:spcAft>
                <a:spcPts val="0"/>
              </a:spcAft>
              <a:buClr>
                <a:schemeClr val="dk1"/>
              </a:buClr>
              <a:buSzPts val="1400"/>
              <a:buFont typeface="Manrope"/>
              <a:buAutoNum type="arabicPeriod"/>
            </a:pPr>
            <a:r>
              <a:rPr lang="en">
                <a:solidFill>
                  <a:schemeClr val="dk1"/>
                </a:solidFill>
                <a:latin typeface="Manrope"/>
                <a:ea typeface="Manrope"/>
                <a:cs typeface="Manrope"/>
                <a:sym typeface="Manrope"/>
              </a:rPr>
              <a:t>Proposes to freeze pre-trained model weights and inject trainable layers in transformer blocks</a:t>
            </a:r>
            <a:br>
              <a:rPr lang="en">
                <a:solidFill>
                  <a:schemeClr val="dk1"/>
                </a:solidFill>
                <a:latin typeface="Manrope"/>
                <a:ea typeface="Manrope"/>
                <a:cs typeface="Manrope"/>
                <a:sym typeface="Manrope"/>
              </a:rPr>
            </a:br>
            <a:endParaRPr>
              <a:solidFill>
                <a:schemeClr val="dk1"/>
              </a:solidFill>
              <a:latin typeface="Manrope"/>
              <a:ea typeface="Manrope"/>
              <a:cs typeface="Manrope"/>
              <a:sym typeface="Manrope"/>
            </a:endParaRPr>
          </a:p>
          <a:p>
            <a:pPr indent="-317500" lvl="0" marL="457200" rtl="0" algn="l">
              <a:spcBef>
                <a:spcPts val="0"/>
              </a:spcBef>
              <a:spcAft>
                <a:spcPts val="0"/>
              </a:spcAft>
              <a:buClr>
                <a:schemeClr val="dk1"/>
              </a:buClr>
              <a:buSzPts val="1400"/>
              <a:buFont typeface="Manrope"/>
              <a:buAutoNum type="arabicPeriod"/>
            </a:pPr>
            <a:r>
              <a:rPr lang="en">
                <a:solidFill>
                  <a:schemeClr val="dk1"/>
                </a:solidFill>
                <a:latin typeface="Manrope"/>
                <a:ea typeface="Manrope"/>
                <a:cs typeface="Manrope"/>
                <a:sym typeface="Manrope"/>
              </a:rPr>
              <a:t>Quality on par with full fine-tuning while being faster &amp; needing less compute</a:t>
            </a:r>
            <a:endParaRPr>
              <a:solidFill>
                <a:schemeClr val="dk1"/>
              </a:solidFill>
              <a:latin typeface="Manrope"/>
              <a:ea typeface="Manrope"/>
              <a:cs typeface="Manrope"/>
              <a:sym typeface="Manrope"/>
            </a:endParaRPr>
          </a:p>
        </p:txBody>
      </p:sp>
      <p:sp>
        <p:nvSpPr>
          <p:cNvPr id="1727" name="Google Shape;1727;p46"/>
          <p:cNvSpPr txBox="1"/>
          <p:nvPr/>
        </p:nvSpPr>
        <p:spPr>
          <a:xfrm>
            <a:off x="4458050" y="4741375"/>
            <a:ext cx="240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dk1"/>
                </a:solidFill>
                <a:hlinkClick r:id="rId5">
                  <a:extLst>
                    <a:ext uri="{A12FA001-AC4F-418D-AE19-62706E023703}">
                      <ahyp:hlinkClr val="tx"/>
                    </a:ext>
                  </a:extLst>
                </a:hlinkClick>
              </a:rPr>
              <a:t>https://github.com/cloneofsimo/lora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47"/>
          <p:cNvSpPr txBox="1"/>
          <p:nvPr>
            <p:ph type="title"/>
          </p:nvPr>
        </p:nvSpPr>
        <p:spPr>
          <a:xfrm>
            <a:off x="594100" y="2226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LoRA</a:t>
            </a:r>
            <a:endParaRPr/>
          </a:p>
        </p:txBody>
      </p:sp>
      <p:sp>
        <p:nvSpPr>
          <p:cNvPr id="1733" name="Google Shape;1733;p47"/>
          <p:cNvSpPr txBox="1"/>
          <p:nvPr>
            <p:ph type="title"/>
          </p:nvPr>
        </p:nvSpPr>
        <p:spPr>
          <a:xfrm>
            <a:off x="506250" y="7225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p:txBody>
      </p:sp>
      <p:sp>
        <p:nvSpPr>
          <p:cNvPr id="1734" name="Google Shape;1734;p47"/>
          <p:cNvSpPr txBox="1"/>
          <p:nvPr/>
        </p:nvSpPr>
        <p:spPr>
          <a:xfrm>
            <a:off x="1962400" y="819825"/>
            <a:ext cx="55917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LoRA: Low-Rank Adaptation of Large Language Models</a:t>
            </a:r>
            <a:endParaRPr sz="1500">
              <a:solidFill>
                <a:schemeClr val="dk1"/>
              </a:solidFill>
              <a:latin typeface="Montserrat"/>
              <a:ea typeface="Montserrat"/>
              <a:cs typeface="Montserrat"/>
              <a:sym typeface="Montserrat"/>
            </a:endParaRPr>
          </a:p>
        </p:txBody>
      </p:sp>
      <p:pic>
        <p:nvPicPr>
          <p:cNvPr id="1735" name="Google Shape;1735;p47"/>
          <p:cNvPicPr preferRelativeResize="0"/>
          <p:nvPr/>
        </p:nvPicPr>
        <p:blipFill>
          <a:blip r:embed="rId4">
            <a:alphaModFix/>
          </a:blip>
          <a:stretch>
            <a:fillRect/>
          </a:stretch>
        </p:blipFill>
        <p:spPr>
          <a:xfrm>
            <a:off x="4445488" y="1368525"/>
            <a:ext cx="3242819" cy="3470175"/>
          </a:xfrm>
          <a:prstGeom prst="rect">
            <a:avLst/>
          </a:prstGeom>
          <a:noFill/>
          <a:ln>
            <a:noFill/>
          </a:ln>
        </p:spPr>
      </p:pic>
      <p:sp>
        <p:nvSpPr>
          <p:cNvPr id="1736" name="Google Shape;1736;p47"/>
          <p:cNvSpPr txBox="1"/>
          <p:nvPr/>
        </p:nvSpPr>
        <p:spPr>
          <a:xfrm>
            <a:off x="1368225" y="1475663"/>
            <a:ext cx="2774400" cy="325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900"/>
              </a:spcBef>
              <a:spcAft>
                <a:spcPts val="0"/>
              </a:spcAft>
              <a:buNone/>
            </a:pPr>
            <a:r>
              <a:rPr lang="en" sz="1500">
                <a:solidFill>
                  <a:schemeClr val="dk1"/>
                </a:solidFill>
                <a:latin typeface="Montserrat"/>
                <a:ea typeface="Montserrat"/>
                <a:cs typeface="Montserrat"/>
                <a:sym typeface="Montserrat"/>
              </a:rPr>
              <a:t>For a pre-trained weight matrix </a:t>
            </a:r>
            <a:r>
              <a:rPr i="1" lang="en" sz="1500">
                <a:solidFill>
                  <a:schemeClr val="dk1"/>
                </a:solidFill>
                <a:latin typeface="Montserrat"/>
                <a:ea typeface="Montserrat"/>
                <a:cs typeface="Montserrat"/>
                <a:sym typeface="Montserrat"/>
              </a:rPr>
              <a:t>W</a:t>
            </a:r>
            <a:r>
              <a:rPr lang="en" sz="1500">
                <a:solidFill>
                  <a:schemeClr val="dk1"/>
                </a:solidFill>
                <a:latin typeface="Montserrat"/>
                <a:ea typeface="Montserrat"/>
                <a:cs typeface="Montserrat"/>
                <a:sym typeface="Montserrat"/>
              </a:rPr>
              <a:t>0, LoRA decomposes its update into </a:t>
            </a:r>
            <a:r>
              <a:rPr b="1" lang="en" sz="1500">
                <a:solidFill>
                  <a:schemeClr val="dk1"/>
                </a:solidFill>
                <a:latin typeface="Montserrat"/>
                <a:ea typeface="Montserrat"/>
                <a:cs typeface="Montserrat"/>
                <a:sym typeface="Montserrat"/>
              </a:rPr>
              <a:t>W0 + ∆W</a:t>
            </a:r>
            <a:r>
              <a:rPr lang="en" sz="1500">
                <a:solidFill>
                  <a:schemeClr val="dk1"/>
                </a:solidFill>
                <a:latin typeface="Montserrat"/>
                <a:ea typeface="Montserrat"/>
                <a:cs typeface="Montserrat"/>
                <a:sym typeface="Montserrat"/>
              </a:rPr>
              <a:t> and represents ∆W as a product of </a:t>
            </a:r>
            <a:r>
              <a:rPr b="1" lang="en" sz="1500">
                <a:solidFill>
                  <a:schemeClr val="dk1"/>
                </a:solidFill>
                <a:latin typeface="Montserrat"/>
                <a:ea typeface="Montserrat"/>
                <a:cs typeface="Montserrat"/>
                <a:sym typeface="Montserrat"/>
              </a:rPr>
              <a:t>two low-rank matrices, B and A.</a:t>
            </a:r>
            <a:r>
              <a:rPr lang="en" sz="1500">
                <a:solidFill>
                  <a:schemeClr val="dk1"/>
                </a:solidFill>
                <a:latin typeface="Montserrat"/>
                <a:ea typeface="Montserrat"/>
                <a:cs typeface="Montserrat"/>
                <a:sym typeface="Montserrat"/>
              </a:rPr>
              <a:t> </a:t>
            </a:r>
            <a:br>
              <a:rPr lang="en" sz="1500">
                <a:solidFill>
                  <a:schemeClr val="dk1"/>
                </a:solidFill>
                <a:latin typeface="Montserrat"/>
                <a:ea typeface="Montserrat"/>
                <a:cs typeface="Montserrat"/>
                <a:sym typeface="Montserrat"/>
              </a:rPr>
            </a:br>
            <a:br>
              <a:rPr lang="en" sz="1500">
                <a:solidFill>
                  <a:schemeClr val="dk1"/>
                </a:solidFill>
                <a:latin typeface="Montserrat"/>
                <a:ea typeface="Montserrat"/>
                <a:cs typeface="Montserrat"/>
                <a:sym typeface="Montserrat"/>
              </a:rPr>
            </a:br>
            <a:r>
              <a:rPr lang="en" sz="1500">
                <a:solidFill>
                  <a:schemeClr val="dk1"/>
                </a:solidFill>
                <a:latin typeface="Montserrat"/>
                <a:ea typeface="Montserrat"/>
                <a:cs typeface="Montserrat"/>
                <a:sym typeface="Montserrat"/>
              </a:rPr>
              <a:t>Both B and A have ranks significantly smaller than the dimensions of W0, dramatically reducing the number of trainable parameters.</a:t>
            </a:r>
            <a:endParaRPr sz="15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a:solidFill>
                <a:schemeClr val="dk1"/>
              </a:solidFill>
              <a:latin typeface="Roboto Serif"/>
              <a:ea typeface="Roboto Serif"/>
              <a:cs typeface="Roboto Serif"/>
              <a:sym typeface="Roboto Serif"/>
            </a:endParaRPr>
          </a:p>
        </p:txBody>
      </p:sp>
      <p:sp>
        <p:nvSpPr>
          <p:cNvPr id="1737" name="Google Shape;1737;p47"/>
          <p:cNvSpPr txBox="1"/>
          <p:nvPr/>
        </p:nvSpPr>
        <p:spPr>
          <a:xfrm>
            <a:off x="3433300" y="4782250"/>
            <a:ext cx="5434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Montserrat"/>
                <a:ea typeface="Montserrat"/>
                <a:cs typeface="Montserrat"/>
                <a:sym typeface="Montserrat"/>
              </a:rPr>
              <a:t>Hu, Edward J., et al. "Lora: Low-rank adaptation of large language models."</a:t>
            </a:r>
            <a:endParaRPr sz="1100">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48"/>
          <p:cNvSpPr txBox="1"/>
          <p:nvPr>
            <p:ph type="title"/>
          </p:nvPr>
        </p:nvSpPr>
        <p:spPr>
          <a:xfrm>
            <a:off x="720000" y="7964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a:t>
            </a:r>
            <a:endParaRPr/>
          </a:p>
        </p:txBody>
      </p:sp>
      <p:graphicFrame>
        <p:nvGraphicFramePr>
          <p:cNvPr id="1743" name="Google Shape;1743;p48"/>
          <p:cNvGraphicFramePr/>
          <p:nvPr/>
        </p:nvGraphicFramePr>
        <p:xfrm>
          <a:off x="2159000" y="1632375"/>
          <a:ext cx="3000000" cy="3000000"/>
        </p:xfrm>
        <a:graphic>
          <a:graphicData uri="http://schemas.openxmlformats.org/drawingml/2006/table">
            <a:tbl>
              <a:tblPr>
                <a:noFill/>
                <a:tableStyleId>{B12C8209-1474-4BD6-A4B1-CF9A3DC7DF35}</a:tableStyleId>
              </a:tblPr>
              <a:tblGrid>
                <a:gridCol w="2413000"/>
                <a:gridCol w="241300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Output</a:t>
                      </a:r>
                      <a:endParaRPr b="1">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Dreambooth</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Fine tuned model</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LoRA</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Injectable layers </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Textual Inversion</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Text embeddings</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49"/>
          <p:cNvSpPr txBox="1"/>
          <p:nvPr>
            <p:ph type="title"/>
          </p:nvPr>
        </p:nvSpPr>
        <p:spPr>
          <a:xfrm>
            <a:off x="745050" y="1987350"/>
            <a:ext cx="76539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500"/>
              <a:t>Let’s Train 🚀</a:t>
            </a:r>
            <a:endParaRPr sz="5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50"/>
          <p:cNvSpPr txBox="1"/>
          <p:nvPr>
            <p:ph type="title"/>
          </p:nvPr>
        </p:nvSpPr>
        <p:spPr>
          <a:xfrm>
            <a:off x="1676200" y="1402125"/>
            <a:ext cx="2988900" cy="17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Light"/>
                <a:ea typeface="Montserrat Light"/>
                <a:cs typeface="Montserrat Light"/>
                <a:sym typeface="Montserrat Light"/>
              </a:rPr>
              <a:t>What if </a:t>
            </a:r>
            <a:br>
              <a:rPr lang="en">
                <a:latin typeface="Montserrat Light"/>
                <a:ea typeface="Montserrat Light"/>
                <a:cs typeface="Montserrat Light"/>
                <a:sym typeface="Montserrat Light"/>
              </a:rPr>
            </a:br>
            <a:r>
              <a:rPr lang="en">
                <a:latin typeface="Montserrat Light"/>
                <a:ea typeface="Montserrat Light"/>
                <a:cs typeface="Montserrat Light"/>
                <a:sym typeface="Montserrat Light"/>
              </a:rPr>
              <a:t>we</a:t>
            </a:r>
            <a:r>
              <a:rPr lang="en"/>
              <a:t> </a:t>
            </a:r>
            <a:r>
              <a:rPr lang="en">
                <a:latin typeface="Montserrat Medium"/>
                <a:ea typeface="Montserrat Medium"/>
                <a:cs typeface="Montserrat Medium"/>
                <a:sym typeface="Montserrat Medium"/>
              </a:rPr>
              <a:t>combine </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a:t>Dreambooth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w</a:t>
            </a:r>
            <a:r>
              <a:rPr lang="en">
                <a:latin typeface="Montserrat SemiBold"/>
                <a:ea typeface="Montserrat SemiBold"/>
                <a:cs typeface="Montserrat SemiBold"/>
                <a:sym typeface="Montserrat SemiBold"/>
              </a:rPr>
              <a:t>ith</a:t>
            </a:r>
            <a:r>
              <a:rPr lang="en"/>
              <a:t> LoRA? </a:t>
            </a:r>
            <a:endParaRPr/>
          </a:p>
        </p:txBody>
      </p:sp>
      <p:pic>
        <p:nvPicPr>
          <p:cNvPr id="1754" name="Google Shape;1754;p50"/>
          <p:cNvPicPr preferRelativeResize="0"/>
          <p:nvPr/>
        </p:nvPicPr>
        <p:blipFill>
          <a:blip r:embed="rId3">
            <a:alphaModFix/>
          </a:blip>
          <a:stretch>
            <a:fillRect/>
          </a:stretch>
        </p:blipFill>
        <p:spPr>
          <a:xfrm>
            <a:off x="5002950" y="768700"/>
            <a:ext cx="2424224" cy="2798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51"/>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Notebook #1</a:t>
            </a:r>
            <a:endParaRPr/>
          </a:p>
        </p:txBody>
      </p:sp>
      <p:pic>
        <p:nvPicPr>
          <p:cNvPr id="1760" name="Google Shape;1760;p51"/>
          <p:cNvPicPr preferRelativeResize="0"/>
          <p:nvPr/>
        </p:nvPicPr>
        <p:blipFill>
          <a:blip r:embed="rId3">
            <a:alphaModFix/>
          </a:blip>
          <a:stretch>
            <a:fillRect/>
          </a:stretch>
        </p:blipFill>
        <p:spPr>
          <a:xfrm>
            <a:off x="5255925" y="1287400"/>
            <a:ext cx="2737150" cy="2721100"/>
          </a:xfrm>
          <a:prstGeom prst="rect">
            <a:avLst/>
          </a:prstGeom>
          <a:noFill/>
          <a:ln>
            <a:noFill/>
          </a:ln>
        </p:spPr>
      </p:pic>
      <p:pic>
        <p:nvPicPr>
          <p:cNvPr id="1761" name="Google Shape;1761;p51"/>
          <p:cNvPicPr preferRelativeResize="0"/>
          <p:nvPr/>
        </p:nvPicPr>
        <p:blipFill>
          <a:blip r:embed="rId4">
            <a:alphaModFix/>
          </a:blip>
          <a:stretch>
            <a:fillRect/>
          </a:stretch>
        </p:blipFill>
        <p:spPr>
          <a:xfrm>
            <a:off x="796200" y="1583775"/>
            <a:ext cx="4201301" cy="1849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52"/>
          <p:cNvSpPr txBox="1"/>
          <p:nvPr>
            <p:ph type="title"/>
          </p:nvPr>
        </p:nvSpPr>
        <p:spPr>
          <a:xfrm>
            <a:off x="720000" y="7964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a:t>
            </a:r>
            <a:endParaRPr/>
          </a:p>
        </p:txBody>
      </p:sp>
      <p:graphicFrame>
        <p:nvGraphicFramePr>
          <p:cNvPr id="1767" name="Google Shape;1767;p52"/>
          <p:cNvGraphicFramePr/>
          <p:nvPr/>
        </p:nvGraphicFramePr>
        <p:xfrm>
          <a:off x="2159000" y="1613325"/>
          <a:ext cx="3000000" cy="3000000"/>
        </p:xfrm>
        <a:graphic>
          <a:graphicData uri="http://schemas.openxmlformats.org/drawingml/2006/table">
            <a:tbl>
              <a:tblPr>
                <a:noFill/>
                <a:tableStyleId>{B12C8209-1474-4BD6-A4B1-CF9A3DC7DF35}</a:tableStyleId>
              </a:tblPr>
              <a:tblGrid>
                <a:gridCol w="2413000"/>
                <a:gridCol w="2413000"/>
              </a:tblGrid>
              <a:tr h="40507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Output</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r>
              <a:tr h="405075">
                <a:tc>
                  <a:txBody>
                    <a:bodyPr/>
                    <a:lstStyle/>
                    <a:p>
                      <a:pPr indent="0" lvl="0" marL="0" rtl="0" algn="l">
                        <a:spcBef>
                          <a:spcPts val="0"/>
                        </a:spcBef>
                        <a:spcAft>
                          <a:spcPts val="0"/>
                        </a:spcAft>
                        <a:buNone/>
                      </a:pPr>
                      <a:r>
                        <a:rPr lang="en">
                          <a:solidFill>
                            <a:schemeClr val="dk1"/>
                          </a:solidFill>
                        </a:rPr>
                        <a:t>Dreambooth</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Fine tuned model</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r>
              <a:tr h="405075">
                <a:tc>
                  <a:txBody>
                    <a:bodyPr/>
                    <a:lstStyle/>
                    <a:p>
                      <a:pPr indent="0" lvl="0" marL="0" rtl="0" algn="l">
                        <a:spcBef>
                          <a:spcPts val="0"/>
                        </a:spcBef>
                        <a:spcAft>
                          <a:spcPts val="0"/>
                        </a:spcAft>
                        <a:buNone/>
                      </a:pPr>
                      <a:r>
                        <a:rPr lang="en">
                          <a:solidFill>
                            <a:schemeClr val="dk1"/>
                          </a:solidFill>
                        </a:rPr>
                        <a:t>LoRA</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Injectable layers </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r>
              <a:tr h="405075">
                <a:tc>
                  <a:txBody>
                    <a:bodyPr/>
                    <a:lstStyle/>
                    <a:p>
                      <a:pPr indent="0" lvl="0" marL="0" rtl="0" algn="l">
                        <a:spcBef>
                          <a:spcPts val="0"/>
                        </a:spcBef>
                        <a:spcAft>
                          <a:spcPts val="0"/>
                        </a:spcAft>
                        <a:buNone/>
                      </a:pPr>
                      <a:r>
                        <a:rPr lang="en">
                          <a:solidFill>
                            <a:schemeClr val="dk1"/>
                          </a:solidFill>
                        </a:rPr>
                        <a:t>Textual Inversion</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Text embeddings</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r>
              <a:tr h="405075">
                <a:tc>
                  <a:txBody>
                    <a:bodyPr/>
                    <a:lstStyle/>
                    <a:p>
                      <a:pPr indent="0" lvl="0" marL="0" rtl="0" algn="l">
                        <a:spcBef>
                          <a:spcPts val="0"/>
                        </a:spcBef>
                        <a:spcAft>
                          <a:spcPts val="0"/>
                        </a:spcAft>
                        <a:buNone/>
                      </a:pPr>
                      <a:r>
                        <a:rPr b="1" lang="en">
                          <a:solidFill>
                            <a:schemeClr val="dk1"/>
                          </a:solidFill>
                        </a:rPr>
                        <a:t>Dreambooth LoRA</a:t>
                      </a:r>
                      <a:endParaRPr b="1">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Injectable layers </a:t>
                      </a:r>
                      <a:endParaRPr b="1">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53"/>
          <p:cNvSpPr txBox="1"/>
          <p:nvPr>
            <p:ph type="title"/>
          </p:nvPr>
        </p:nvSpPr>
        <p:spPr>
          <a:xfrm>
            <a:off x="1764325" y="1468600"/>
            <a:ext cx="3330300" cy="20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Light"/>
                <a:ea typeface="Montserrat Light"/>
                <a:cs typeface="Montserrat Light"/>
                <a:sym typeface="Montserrat Light"/>
              </a:rPr>
              <a:t>What if </a:t>
            </a:r>
            <a:r>
              <a:rPr lang="en">
                <a:latin typeface="Montserrat Medium"/>
                <a:ea typeface="Montserrat Medium"/>
                <a:cs typeface="Montserrat Medium"/>
                <a:sym typeface="Montserrat Medium"/>
              </a:rPr>
              <a:t>#2</a:t>
            </a:r>
            <a:r>
              <a:rPr lang="en">
                <a:latin typeface="Montserrat Medium"/>
                <a:ea typeface="Montserrat Medium"/>
                <a:cs typeface="Montserrat Medium"/>
                <a:sym typeface="Montserrat Medium"/>
              </a:rPr>
              <a:t>:</a:t>
            </a:r>
            <a:br>
              <a:rPr lang="en">
                <a:latin typeface="Montserrat Light"/>
                <a:ea typeface="Montserrat Light"/>
                <a:cs typeface="Montserrat Light"/>
                <a:sym typeface="Montserrat Light"/>
              </a:rPr>
            </a:br>
            <a:r>
              <a:rPr lang="en">
                <a:latin typeface="Montserrat Medium"/>
                <a:ea typeface="Montserrat Medium"/>
                <a:cs typeface="Montserrat Medium"/>
                <a:sym typeface="Montserrat Medium"/>
              </a:rPr>
              <a:t>We add in </a:t>
            </a:r>
            <a:br>
              <a:rPr lang="en">
                <a:latin typeface="Montserrat Medium"/>
                <a:ea typeface="Montserrat Medium"/>
                <a:cs typeface="Montserrat Medium"/>
                <a:sym typeface="Montserrat Medium"/>
              </a:rPr>
            </a:br>
            <a:r>
              <a:rPr lang="en">
                <a:latin typeface="Montserrat ExtraBold"/>
                <a:ea typeface="Montserrat ExtraBold"/>
                <a:cs typeface="Montserrat ExtraBold"/>
                <a:sym typeface="Montserrat ExtraBold"/>
              </a:rPr>
              <a:t>Textual inversion?</a:t>
            </a:r>
            <a:r>
              <a:rPr lang="en">
                <a:latin typeface="Montserrat ExtraBold"/>
                <a:ea typeface="Montserrat ExtraBold"/>
                <a:cs typeface="Montserrat ExtraBold"/>
                <a:sym typeface="Montserrat ExtraBold"/>
              </a:rPr>
              <a:t> </a:t>
            </a:r>
            <a:endParaRPr>
              <a:latin typeface="Montserrat ExtraBold"/>
              <a:ea typeface="Montserrat ExtraBold"/>
              <a:cs typeface="Montserrat ExtraBold"/>
              <a:sym typeface="Montserrat ExtraBold"/>
            </a:endParaRPr>
          </a:p>
        </p:txBody>
      </p:sp>
      <p:pic>
        <p:nvPicPr>
          <p:cNvPr id="1773" name="Google Shape;1773;p53"/>
          <p:cNvPicPr preferRelativeResize="0"/>
          <p:nvPr/>
        </p:nvPicPr>
        <p:blipFill>
          <a:blip r:embed="rId3">
            <a:alphaModFix/>
          </a:blip>
          <a:stretch>
            <a:fillRect/>
          </a:stretch>
        </p:blipFill>
        <p:spPr>
          <a:xfrm>
            <a:off x="4384150" y="805675"/>
            <a:ext cx="3377700" cy="3370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36"/>
          <p:cNvSpPr txBox="1"/>
          <p:nvPr>
            <p:ph type="title"/>
          </p:nvPr>
        </p:nvSpPr>
        <p:spPr>
          <a:xfrm>
            <a:off x="1283400" y="596525"/>
            <a:ext cx="65772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Diffusion Models</a:t>
            </a:r>
            <a:endParaRPr sz="5300"/>
          </a:p>
        </p:txBody>
      </p:sp>
      <p:pic>
        <p:nvPicPr>
          <p:cNvPr id="1641" name="Google Shape;1641;p36"/>
          <p:cNvPicPr preferRelativeResize="0"/>
          <p:nvPr/>
        </p:nvPicPr>
        <p:blipFill>
          <a:blip r:embed="rId3">
            <a:alphaModFix/>
          </a:blip>
          <a:stretch>
            <a:fillRect/>
          </a:stretch>
        </p:blipFill>
        <p:spPr>
          <a:xfrm>
            <a:off x="602900" y="1620175"/>
            <a:ext cx="1874676" cy="1635251"/>
          </a:xfrm>
          <a:prstGeom prst="rect">
            <a:avLst/>
          </a:prstGeom>
          <a:noFill/>
          <a:ln>
            <a:noFill/>
          </a:ln>
        </p:spPr>
      </p:pic>
      <p:pic>
        <p:nvPicPr>
          <p:cNvPr id="1642" name="Google Shape;1642;p36"/>
          <p:cNvPicPr preferRelativeResize="0"/>
          <p:nvPr/>
        </p:nvPicPr>
        <p:blipFill>
          <a:blip r:embed="rId4">
            <a:alphaModFix/>
          </a:blip>
          <a:stretch>
            <a:fillRect/>
          </a:stretch>
        </p:blipFill>
        <p:spPr>
          <a:xfrm>
            <a:off x="2800974" y="1620175"/>
            <a:ext cx="3542050" cy="3269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pic>
        <p:nvPicPr>
          <p:cNvPr id="1778" name="Google Shape;1778;p54"/>
          <p:cNvPicPr preferRelativeResize="0"/>
          <p:nvPr/>
        </p:nvPicPr>
        <p:blipFill>
          <a:blip r:embed="rId3">
            <a:alphaModFix/>
          </a:blip>
          <a:stretch>
            <a:fillRect/>
          </a:stretch>
        </p:blipFill>
        <p:spPr>
          <a:xfrm>
            <a:off x="1094564" y="798075"/>
            <a:ext cx="6919572" cy="4192976"/>
          </a:xfrm>
          <a:prstGeom prst="rect">
            <a:avLst/>
          </a:prstGeom>
          <a:noFill/>
          <a:ln>
            <a:noFill/>
          </a:ln>
        </p:spPr>
      </p:pic>
      <p:sp>
        <p:nvSpPr>
          <p:cNvPr id="1779" name="Google Shape;1779;p54"/>
          <p:cNvSpPr txBox="1"/>
          <p:nvPr/>
        </p:nvSpPr>
        <p:spPr>
          <a:xfrm>
            <a:off x="651000" y="177375"/>
            <a:ext cx="78420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Medium"/>
                <a:ea typeface="Montserrat Medium"/>
                <a:cs typeface="Montserrat Medium"/>
                <a:sym typeface="Montserrat Medium"/>
              </a:rPr>
              <a:t>Share your models with the community!🚀</a:t>
            </a:r>
            <a:endParaRPr sz="28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55"/>
          <p:cNvSpPr txBox="1"/>
          <p:nvPr>
            <p:ph type="title"/>
          </p:nvPr>
        </p:nvSpPr>
        <p:spPr>
          <a:xfrm>
            <a:off x="720000" y="3150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Pivotal Tuning</a:t>
            </a:r>
            <a:endParaRPr sz="4000"/>
          </a:p>
        </p:txBody>
      </p:sp>
      <p:grpSp>
        <p:nvGrpSpPr>
          <p:cNvPr id="1785" name="Google Shape;1785;p55"/>
          <p:cNvGrpSpPr/>
          <p:nvPr/>
        </p:nvGrpSpPr>
        <p:grpSpPr>
          <a:xfrm>
            <a:off x="965540" y="1145038"/>
            <a:ext cx="7212931" cy="2208900"/>
            <a:chOff x="907692" y="1141900"/>
            <a:chExt cx="7271100" cy="2208900"/>
          </a:xfrm>
        </p:grpSpPr>
        <p:sp>
          <p:nvSpPr>
            <p:cNvPr id="1786" name="Google Shape;1786;p55"/>
            <p:cNvSpPr txBox="1"/>
            <p:nvPr/>
          </p:nvSpPr>
          <p:spPr>
            <a:xfrm>
              <a:off x="907692" y="1141900"/>
              <a:ext cx="7271100" cy="2208900"/>
            </a:xfrm>
            <a:prstGeom prst="rect">
              <a:avLst/>
            </a:prstGeom>
            <a:noFill/>
            <a:ln cap="flat" cmpd="sng" w="19050">
              <a:solidFill>
                <a:srgbClr val="EAD1D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50">
                  <a:solidFill>
                    <a:schemeClr val="lt2"/>
                  </a:solidFill>
                  <a:latin typeface="Roboto Serif"/>
                  <a:ea typeface="Roboto Serif"/>
                  <a:cs typeface="Roboto Serif"/>
                  <a:sym typeface="Roboto Serif"/>
                </a:rPr>
                <a:t>Pivotal Tuning</a:t>
              </a:r>
              <a:endParaRPr sz="1350">
                <a:solidFill>
                  <a:schemeClr val="lt2"/>
                </a:solidFill>
                <a:latin typeface="Roboto Serif"/>
                <a:ea typeface="Roboto Serif"/>
                <a:cs typeface="Roboto Serif"/>
                <a:sym typeface="Roboto Serif"/>
              </a:endParaRPr>
            </a:p>
            <a:p>
              <a:pPr indent="0" lvl="0" marL="0" rtl="0" algn="l">
                <a:spcBef>
                  <a:spcPts val="0"/>
                </a:spcBef>
                <a:spcAft>
                  <a:spcPts val="0"/>
                </a:spcAft>
                <a:buNone/>
              </a:pPr>
              <a:r>
                <a:t/>
              </a:r>
              <a:endParaRPr sz="1350">
                <a:solidFill>
                  <a:schemeClr val="dk1"/>
                </a:solidFill>
                <a:latin typeface="Roboto Serif"/>
                <a:ea typeface="Roboto Serif"/>
                <a:cs typeface="Roboto Serif"/>
                <a:sym typeface="Roboto Serif"/>
              </a:endParaRPr>
            </a:p>
            <a:p>
              <a:pPr indent="0" lvl="0" marL="0" rtl="0" algn="l">
                <a:spcBef>
                  <a:spcPts val="0"/>
                </a:spcBef>
                <a:spcAft>
                  <a:spcPts val="0"/>
                </a:spcAft>
                <a:buNone/>
              </a:pPr>
              <a:r>
                <a:rPr i="1" lang="en" sz="1350">
                  <a:solidFill>
                    <a:schemeClr val="lt2"/>
                  </a:solidFill>
                  <a:latin typeface="Roboto Serif"/>
                  <a:ea typeface="Roboto Serif"/>
                  <a:cs typeface="Roboto Serif"/>
                  <a:sym typeface="Roboto Serif"/>
                </a:rPr>
                <a:t>(Fine Tuning Technique)</a:t>
              </a:r>
              <a:endParaRPr i="1" sz="1350">
                <a:solidFill>
                  <a:schemeClr val="lt2"/>
                </a:solidFill>
                <a:latin typeface="Roboto Serif"/>
                <a:ea typeface="Roboto Serif"/>
                <a:cs typeface="Roboto Serif"/>
                <a:sym typeface="Roboto Serif"/>
              </a:endParaRPr>
            </a:p>
            <a:p>
              <a:pPr indent="0" lvl="0" marL="0" rtl="0" algn="l">
                <a:lnSpc>
                  <a:spcPct val="115000"/>
                </a:lnSpc>
                <a:spcBef>
                  <a:spcPts val="0"/>
                </a:spcBef>
                <a:spcAft>
                  <a:spcPts val="1800"/>
                </a:spcAft>
                <a:buNone/>
              </a:pPr>
              <a:r>
                <a:rPr lang="en" sz="1500">
                  <a:solidFill>
                    <a:schemeClr val="dk1"/>
                  </a:solidFill>
                  <a:latin typeface="Roboto Serif"/>
                  <a:ea typeface="Roboto Serif"/>
                  <a:cs typeface="Roboto Serif"/>
                  <a:sym typeface="Roboto Serif"/>
                </a:rPr>
                <a:t>combines </a:t>
              </a:r>
              <a:r>
                <a:rPr lang="en" sz="1500" u="sng">
                  <a:solidFill>
                    <a:schemeClr val="dk1"/>
                  </a:solidFill>
                  <a:latin typeface="Roboto Serif"/>
                  <a:ea typeface="Roboto Serif"/>
                  <a:cs typeface="Roboto Serif"/>
                  <a:sym typeface="Roboto Serif"/>
                  <a:hlinkClick r:id="rId4">
                    <a:extLst>
                      <a:ext uri="{A12FA001-AC4F-418D-AE19-62706E023703}">
                        <ahyp:hlinkClr val="tx"/>
                      </a:ext>
                    </a:extLst>
                  </a:hlinkClick>
                </a:rPr>
                <a:t>Textual Inversion</a:t>
              </a:r>
              <a:r>
                <a:rPr lang="en" sz="1500">
                  <a:solidFill>
                    <a:schemeClr val="dk1"/>
                  </a:solidFill>
                  <a:latin typeface="Roboto Serif"/>
                  <a:ea typeface="Roboto Serif"/>
                  <a:cs typeface="Roboto Serif"/>
                  <a:sym typeface="Roboto Serif"/>
                </a:rPr>
                <a:t> with regular diffusion fine-tuning by inserting new tokens into the text encoders of the model, instead of reusing existing ones and optimize the associated embeddings. We continue to fine-tune the LoRA layers of the unet with the new textual embeddings. </a:t>
              </a:r>
              <a:endParaRPr sz="1500">
                <a:solidFill>
                  <a:schemeClr val="dk1"/>
                </a:solidFill>
                <a:latin typeface="Roboto Serif"/>
                <a:ea typeface="Roboto Serif"/>
                <a:cs typeface="Roboto Serif"/>
                <a:sym typeface="Roboto Serif"/>
              </a:endParaRPr>
            </a:p>
          </p:txBody>
        </p:sp>
        <p:cxnSp>
          <p:nvCxnSpPr>
            <p:cNvPr id="1787" name="Google Shape;1787;p55"/>
            <p:cNvCxnSpPr/>
            <p:nvPr/>
          </p:nvCxnSpPr>
          <p:spPr>
            <a:xfrm>
              <a:off x="1046200" y="1620175"/>
              <a:ext cx="6402600" cy="0"/>
            </a:xfrm>
            <a:prstGeom prst="straightConnector1">
              <a:avLst/>
            </a:prstGeom>
            <a:noFill/>
            <a:ln cap="flat" cmpd="sng" w="19050">
              <a:solidFill>
                <a:schemeClr val="lt2"/>
              </a:solidFill>
              <a:prstDash val="solid"/>
              <a:round/>
              <a:headEnd len="med" w="med" type="none"/>
              <a:tailEnd len="med" w="med" type="non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56"/>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Notebook #2</a:t>
            </a:r>
            <a:endParaRPr/>
          </a:p>
        </p:txBody>
      </p:sp>
      <p:pic>
        <p:nvPicPr>
          <p:cNvPr id="1793" name="Google Shape;1793;p56"/>
          <p:cNvPicPr preferRelativeResize="0"/>
          <p:nvPr/>
        </p:nvPicPr>
        <p:blipFill>
          <a:blip r:embed="rId3">
            <a:alphaModFix/>
          </a:blip>
          <a:stretch>
            <a:fillRect/>
          </a:stretch>
        </p:blipFill>
        <p:spPr>
          <a:xfrm>
            <a:off x="5329610" y="1383602"/>
            <a:ext cx="2665425" cy="2657750"/>
          </a:xfrm>
          <a:prstGeom prst="rect">
            <a:avLst/>
          </a:prstGeom>
          <a:noFill/>
          <a:ln>
            <a:noFill/>
          </a:ln>
        </p:spPr>
      </p:pic>
      <p:pic>
        <p:nvPicPr>
          <p:cNvPr id="1794" name="Google Shape;1794;p56"/>
          <p:cNvPicPr preferRelativeResize="0"/>
          <p:nvPr/>
        </p:nvPicPr>
        <p:blipFill>
          <a:blip r:embed="rId4">
            <a:alphaModFix/>
          </a:blip>
          <a:stretch>
            <a:fillRect/>
          </a:stretch>
        </p:blipFill>
        <p:spPr>
          <a:xfrm>
            <a:off x="897350" y="1646925"/>
            <a:ext cx="4201301" cy="1849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57"/>
          <p:cNvSpPr txBox="1"/>
          <p:nvPr>
            <p:ph type="title"/>
          </p:nvPr>
        </p:nvSpPr>
        <p:spPr>
          <a:xfrm>
            <a:off x="720000" y="7964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a:t>
            </a:r>
            <a:endParaRPr/>
          </a:p>
        </p:txBody>
      </p:sp>
      <p:graphicFrame>
        <p:nvGraphicFramePr>
          <p:cNvPr id="1800" name="Google Shape;1800;p57"/>
          <p:cNvGraphicFramePr/>
          <p:nvPr/>
        </p:nvGraphicFramePr>
        <p:xfrm>
          <a:off x="2159000" y="1632350"/>
          <a:ext cx="3000000" cy="3000000"/>
        </p:xfrm>
        <a:graphic>
          <a:graphicData uri="http://schemas.openxmlformats.org/drawingml/2006/table">
            <a:tbl>
              <a:tblPr>
                <a:noFill/>
                <a:tableStyleId>{B12C8209-1474-4BD6-A4B1-CF9A3DC7DF35}</a:tableStyleId>
              </a:tblPr>
              <a:tblGrid>
                <a:gridCol w="2413000"/>
                <a:gridCol w="241300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Output</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Dreambooth</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Fine tuned model</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LoRA</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Injectable layers </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Textual Inversion</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Text embeddings</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Dreambooth LoRA</a:t>
                      </a:r>
                      <a:endParaRPr b="1">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Injectable layers </a:t>
                      </a:r>
                      <a:endParaRPr b="1">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Dreambooth LoRA with Pivotal Tuning</a:t>
                      </a:r>
                      <a:endParaRPr b="1">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Injectable layers &amp; text embeddings</a:t>
                      </a:r>
                      <a:endParaRPr b="1">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58"/>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 More </a:t>
            </a:r>
            <a:r>
              <a:rPr lang="en"/>
              <a:t>🤗</a:t>
            </a:r>
            <a:endParaRPr/>
          </a:p>
        </p:txBody>
      </p:sp>
      <p:sp>
        <p:nvSpPr>
          <p:cNvPr id="1806" name="Google Shape;1806;p58"/>
          <p:cNvSpPr txBox="1"/>
          <p:nvPr/>
        </p:nvSpPr>
        <p:spPr>
          <a:xfrm>
            <a:off x="1112625" y="1096225"/>
            <a:ext cx="6753900" cy="3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Montserrat"/>
                <a:ea typeface="Montserrat"/>
                <a:cs typeface="Montserrat"/>
                <a:sym typeface="Montserrat"/>
              </a:rPr>
              <a:t>🎬Introduction to Diffusion Models:</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1"/>
                </a:solidFill>
                <a:latin typeface="Montserrat"/>
                <a:ea typeface="Montserrat"/>
                <a:cs typeface="Montserrat"/>
                <a:sym typeface="Montserrat"/>
              </a:rPr>
              <a:t>Hugging Face </a:t>
            </a:r>
            <a:r>
              <a:rPr lang="en" sz="1700" u="sng">
                <a:solidFill>
                  <a:schemeClr val="hlink"/>
                </a:solidFill>
                <a:latin typeface="Montserrat"/>
                <a:ea typeface="Montserrat"/>
                <a:cs typeface="Montserrat"/>
                <a:sym typeface="Montserrat"/>
                <a:hlinkClick r:id="rId3"/>
              </a:rPr>
              <a:t>Diffusion Models Course</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700">
                <a:solidFill>
                  <a:schemeClr val="dk1"/>
                </a:solidFill>
                <a:latin typeface="Montserrat"/>
                <a:ea typeface="Montserrat"/>
                <a:cs typeface="Montserrat"/>
                <a:sym typeface="Montserrat"/>
              </a:rPr>
              <a:t>💌Blog Posts:</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4"/>
              </a:rPr>
              <a:t>Blog post about Dreambooth</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5"/>
              </a:rPr>
              <a:t>Blog </a:t>
            </a:r>
            <a:r>
              <a:rPr lang="en" sz="1700" u="sng">
                <a:solidFill>
                  <a:schemeClr val="hlink"/>
                </a:solidFill>
                <a:latin typeface="Montserrat"/>
                <a:ea typeface="Montserrat"/>
                <a:cs typeface="Montserrat"/>
                <a:sym typeface="Montserrat"/>
                <a:hlinkClick r:id="rId6"/>
              </a:rPr>
              <a:t>post</a:t>
            </a:r>
            <a:r>
              <a:rPr lang="en" sz="1700" u="sng">
                <a:solidFill>
                  <a:schemeClr val="hlink"/>
                </a:solidFill>
                <a:latin typeface="Montserrat"/>
                <a:ea typeface="Montserrat"/>
                <a:cs typeface="Montserrat"/>
                <a:sym typeface="Montserrat"/>
                <a:hlinkClick r:id="rId7"/>
              </a:rPr>
              <a:t> about LoRAs</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8"/>
              </a:rPr>
              <a:t>Blog </a:t>
            </a:r>
            <a:r>
              <a:rPr lang="en" sz="1700" u="sng">
                <a:solidFill>
                  <a:schemeClr val="hlink"/>
                </a:solidFill>
                <a:latin typeface="Montserrat"/>
                <a:ea typeface="Montserrat"/>
                <a:cs typeface="Montserrat"/>
                <a:sym typeface="Montserrat"/>
                <a:hlinkClick r:id="rId9"/>
              </a:rPr>
              <a:t>post</a:t>
            </a:r>
            <a:r>
              <a:rPr lang="en" sz="1700" u="sng">
                <a:solidFill>
                  <a:schemeClr val="hlink"/>
                </a:solidFill>
                <a:latin typeface="Montserrat"/>
                <a:ea typeface="Montserrat"/>
                <a:cs typeface="Montserrat"/>
                <a:sym typeface="Montserrat"/>
                <a:hlinkClick r:id="rId10"/>
              </a:rPr>
              <a:t> about current SOTA </a:t>
            </a:r>
            <a:r>
              <a:rPr lang="en" sz="1700" u="sng">
                <a:solidFill>
                  <a:schemeClr val="hlink"/>
                </a:solidFill>
                <a:latin typeface="Montserrat"/>
                <a:ea typeface="Montserrat"/>
                <a:cs typeface="Montserrat"/>
                <a:sym typeface="Montserrat"/>
                <a:hlinkClick r:id="rId11"/>
              </a:rPr>
              <a:t>practices</a:t>
            </a:r>
            <a:r>
              <a:rPr lang="en" sz="1700" u="sng">
                <a:solidFill>
                  <a:schemeClr val="hlink"/>
                </a:solidFill>
                <a:latin typeface="Montserrat"/>
                <a:ea typeface="Montserrat"/>
                <a:cs typeface="Montserrat"/>
                <a:sym typeface="Montserrat"/>
                <a:hlinkClick r:id="rId12"/>
              </a:rPr>
              <a:t> for Dreambooth LoRA</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700">
                <a:solidFill>
                  <a:schemeClr val="dk1"/>
                </a:solidFill>
                <a:latin typeface="Montserrat"/>
                <a:ea typeface="Montserrat"/>
                <a:cs typeface="Montserrat"/>
                <a:sym typeface="Montserrat"/>
              </a:rPr>
              <a:t>📚Useful Docs:</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13"/>
              </a:rPr>
              <a:t>Dreambooth</a:t>
            </a:r>
            <a:r>
              <a:rPr lang="en" sz="1700">
                <a:solidFill>
                  <a:schemeClr val="dk1"/>
                </a:solidFill>
                <a:latin typeface="Montserrat"/>
                <a:ea typeface="Montserrat"/>
                <a:cs typeface="Montserrat"/>
                <a:sym typeface="Montserrat"/>
              </a:rPr>
              <a:t> with Diffusers</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14"/>
              </a:rPr>
              <a:t>Textual Inversion</a:t>
            </a:r>
            <a:r>
              <a:rPr lang="en" sz="1700">
                <a:solidFill>
                  <a:schemeClr val="dk1"/>
                </a:solidFill>
                <a:latin typeface="Montserrat"/>
                <a:ea typeface="Montserrat"/>
                <a:cs typeface="Montserrat"/>
                <a:sym typeface="Montserrat"/>
              </a:rPr>
              <a:t> with Diffusers</a:t>
            </a:r>
            <a:br>
              <a:rPr lang="en" sz="1700">
                <a:solidFill>
                  <a:schemeClr val="dk1"/>
                </a:solidFill>
                <a:latin typeface="Montserrat"/>
                <a:ea typeface="Montserrat"/>
                <a:cs typeface="Montserrat"/>
                <a:sym typeface="Montserrat"/>
              </a:rPr>
            </a:br>
            <a:r>
              <a:rPr lang="en" sz="1700" u="sng">
                <a:solidFill>
                  <a:schemeClr val="hlink"/>
                </a:solidFill>
                <a:latin typeface="Montserrat"/>
                <a:ea typeface="Montserrat"/>
                <a:cs typeface="Montserrat"/>
                <a:sym typeface="Montserrat"/>
                <a:hlinkClick r:id="rId15"/>
              </a:rPr>
              <a:t>LoRA</a:t>
            </a:r>
            <a:r>
              <a:rPr lang="en" sz="1700">
                <a:solidFill>
                  <a:schemeClr val="dk1"/>
                </a:solidFill>
                <a:latin typeface="Montserrat"/>
                <a:ea typeface="Montserrat"/>
                <a:cs typeface="Montserrat"/>
                <a:sym typeface="Montserrat"/>
              </a:rPr>
              <a:t> with Diffusers </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br>
              <a:rPr lang="en">
                <a:solidFill>
                  <a:schemeClr val="dk1"/>
                </a:solidFill>
                <a:latin typeface="Montserrat"/>
                <a:ea typeface="Montserrat"/>
                <a:cs typeface="Montserrat"/>
                <a:sym typeface="Montserrat"/>
              </a:rPr>
            </a:br>
            <a:br>
              <a:rPr lang="en">
                <a:solidFill>
                  <a:schemeClr val="dk1"/>
                </a:solidFill>
                <a:latin typeface="Montserrat"/>
                <a:ea typeface="Montserrat"/>
                <a:cs typeface="Montserrat"/>
                <a:sym typeface="Montserrat"/>
              </a:rPr>
            </a:br>
            <a:endParaRPr>
              <a:solidFill>
                <a:schemeClr val="dk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59"/>
          <p:cNvSpPr txBox="1"/>
          <p:nvPr>
            <p:ph type="title"/>
          </p:nvPr>
        </p:nvSpPr>
        <p:spPr>
          <a:xfrm>
            <a:off x="720000" y="365740"/>
            <a:ext cx="7704000" cy="109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Personalization Playground</a:t>
            </a:r>
            <a:endParaRPr/>
          </a:p>
          <a:p>
            <a:pPr indent="0" lvl="0" marL="0" rtl="0" algn="ctr">
              <a:spcBef>
                <a:spcPts val="0"/>
              </a:spcBef>
              <a:spcAft>
                <a:spcPts val="0"/>
              </a:spcAft>
              <a:buNone/>
            </a:pPr>
            <a:r>
              <a:rPr lang="en">
                <a:latin typeface="Montserrat Light"/>
                <a:ea typeface="Montserrat Light"/>
                <a:cs typeface="Montserrat Light"/>
                <a:sym typeface="Montserrat Light"/>
              </a:rPr>
              <a:t>Demos worth trying</a:t>
            </a:r>
            <a:r>
              <a:rPr lang="en">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812" name="Google Shape;1812;p59"/>
          <p:cNvSpPr txBox="1"/>
          <p:nvPr/>
        </p:nvSpPr>
        <p:spPr>
          <a:xfrm>
            <a:off x="1194700" y="2108875"/>
            <a:ext cx="2244600" cy="20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 LoRA Studio</a:t>
            </a:r>
            <a:endParaRPr u="sng">
              <a:solidFill>
                <a:schemeClr val="hlink"/>
              </a:solidFill>
              <a:latin typeface="Montserrat"/>
              <a:ea typeface="Montserrat"/>
              <a:cs typeface="Montserrat"/>
              <a:sym typeface="Montserrat"/>
            </a:endParaRPr>
          </a:p>
          <a:p>
            <a:pPr indent="0" lvl="0" marL="0" rtl="0" algn="l">
              <a:spcBef>
                <a:spcPts val="0"/>
              </a:spcBef>
              <a:spcAft>
                <a:spcPts val="0"/>
              </a:spcAft>
              <a:buNone/>
            </a:pPr>
            <a:r>
              <a:t/>
            </a:r>
            <a:endParaRPr u="sng">
              <a:solidFill>
                <a:schemeClr val="hlink"/>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rPr>
              <a:t>▶️ </a:t>
            </a:r>
            <a:r>
              <a:rPr lang="en" u="sng">
                <a:solidFill>
                  <a:schemeClr val="hlink"/>
                </a:solidFill>
                <a:latin typeface="Montserrat"/>
                <a:ea typeface="Montserrat"/>
                <a:cs typeface="Montserrat"/>
                <a:sym typeface="Montserrat"/>
                <a:hlinkClick r:id="rId4"/>
              </a:rPr>
              <a:t>LoRA the explorer</a:t>
            </a:r>
            <a:br>
              <a:rPr lang="en">
                <a:solidFill>
                  <a:schemeClr val="dk1"/>
                </a:solidFill>
                <a:latin typeface="Montserrat"/>
                <a:ea typeface="Montserrat"/>
                <a:cs typeface="Montserrat"/>
                <a:sym typeface="Montserrat"/>
              </a:rPr>
            </a:br>
            <a:br>
              <a:rPr lang="en">
                <a:solidFill>
                  <a:schemeClr val="dk1"/>
                </a:solidFill>
                <a:latin typeface="Montserrat"/>
                <a:ea typeface="Montserrat"/>
                <a:cs typeface="Montserrat"/>
                <a:sym typeface="Montserrat"/>
              </a:rPr>
            </a:br>
            <a:r>
              <a:rPr lang="en" u="sng">
                <a:solidFill>
                  <a:schemeClr val="dk1"/>
                </a:solidFill>
                <a:latin typeface="Montserrat"/>
                <a:ea typeface="Montserrat"/>
                <a:cs typeface="Montserrat"/>
                <a:sym typeface="Montserrat"/>
              </a:rPr>
              <a:t>▶️ </a:t>
            </a:r>
            <a:r>
              <a:rPr lang="en" u="sng">
                <a:solidFill>
                  <a:schemeClr val="hlink"/>
                </a:solidFill>
                <a:latin typeface="Montserrat"/>
                <a:ea typeface="Montserrat"/>
                <a:cs typeface="Montserrat"/>
                <a:sym typeface="Montserrat"/>
                <a:hlinkClick r:id="rId5"/>
              </a:rPr>
              <a:t>LoRA roulette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6"/>
              </a:rPr>
              <a:t>▶️ </a:t>
            </a:r>
            <a:r>
              <a:rPr lang="en" u="sng">
                <a:solidFill>
                  <a:schemeClr val="hlink"/>
                </a:solidFill>
                <a:latin typeface="Montserrat"/>
                <a:ea typeface="Montserrat"/>
                <a:cs typeface="Montserrat"/>
                <a:sym typeface="Montserrat"/>
                <a:hlinkClick r:id="rId7"/>
              </a:rPr>
              <a:t>IP Adapter</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u="sng">
                <a:solidFill>
                  <a:schemeClr val="dk1"/>
                </a:solidFill>
                <a:latin typeface="Montserrat"/>
                <a:ea typeface="Montserrat"/>
                <a:cs typeface="Montserrat"/>
                <a:sym typeface="Montserrat"/>
              </a:rPr>
              <a:t>▶️ </a:t>
            </a:r>
            <a:r>
              <a:rPr lang="en" u="sng">
                <a:solidFill>
                  <a:schemeClr val="hlink"/>
                </a:solidFill>
                <a:latin typeface="Montserrat"/>
                <a:ea typeface="Montserrat"/>
                <a:cs typeface="Montserrat"/>
                <a:sym typeface="Montserrat"/>
                <a:hlinkClick r:id="rId8"/>
              </a:rPr>
              <a:t>Instant ID</a:t>
            </a:r>
            <a:endParaRPr>
              <a:solidFill>
                <a:schemeClr val="dk1"/>
              </a:solidFill>
              <a:latin typeface="Montserrat"/>
              <a:ea typeface="Montserrat"/>
              <a:cs typeface="Montserrat"/>
              <a:sym typeface="Montserrat"/>
            </a:endParaRPr>
          </a:p>
        </p:txBody>
      </p:sp>
      <p:pic>
        <p:nvPicPr>
          <p:cNvPr id="1813" name="Google Shape;1813;p59"/>
          <p:cNvPicPr preferRelativeResize="0"/>
          <p:nvPr/>
        </p:nvPicPr>
        <p:blipFill rotWithShape="1">
          <a:blip r:embed="rId9">
            <a:alphaModFix/>
          </a:blip>
          <a:srcRect b="4472" l="5105" r="5320" t="7491"/>
          <a:stretch/>
        </p:blipFill>
        <p:spPr>
          <a:xfrm>
            <a:off x="3496575" y="1577950"/>
            <a:ext cx="4763424" cy="3109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60"/>
          <p:cNvSpPr txBox="1"/>
          <p:nvPr>
            <p:ph type="title"/>
          </p:nvPr>
        </p:nvSpPr>
        <p:spPr>
          <a:xfrm>
            <a:off x="2754150" y="2416325"/>
            <a:ext cx="36357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Thank </a:t>
            </a:r>
            <a:r>
              <a:rPr lang="en" sz="3800"/>
              <a:t>You</a:t>
            </a:r>
            <a:r>
              <a:rPr lang="en" sz="3800"/>
              <a:t>!</a:t>
            </a:r>
            <a:endParaRPr sz="3800"/>
          </a:p>
          <a:p>
            <a:pPr indent="0" lvl="0" marL="0" rtl="1" algn="ctr">
              <a:spcBef>
                <a:spcPts val="0"/>
              </a:spcBef>
              <a:spcAft>
                <a:spcPts val="0"/>
              </a:spcAft>
              <a:buNone/>
            </a:pPr>
            <a:r>
              <a:t/>
            </a:r>
            <a:endParaRPr/>
          </a:p>
        </p:txBody>
      </p:sp>
      <p:pic>
        <p:nvPicPr>
          <p:cNvPr id="1819" name="Google Shape;1819;p60"/>
          <p:cNvPicPr preferRelativeResize="0"/>
          <p:nvPr/>
        </p:nvPicPr>
        <p:blipFill>
          <a:blip r:embed="rId3">
            <a:alphaModFix/>
          </a:blip>
          <a:stretch>
            <a:fillRect/>
          </a:stretch>
        </p:blipFill>
        <p:spPr>
          <a:xfrm>
            <a:off x="924826" y="908825"/>
            <a:ext cx="2270101" cy="1980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6" name="Shape 1646"/>
        <p:cNvGrpSpPr/>
        <p:nvPr/>
      </p:nvGrpSpPr>
      <p:grpSpPr>
        <a:xfrm>
          <a:off x="0" y="0"/>
          <a:ext cx="0" cy="0"/>
          <a:chOff x="0" y="0"/>
          <a:chExt cx="0" cy="0"/>
        </a:xfrm>
      </p:grpSpPr>
      <p:sp>
        <p:nvSpPr>
          <p:cNvPr id="1647" name="Google Shape;1647;p37"/>
          <p:cNvSpPr txBox="1"/>
          <p:nvPr>
            <p:ph type="title"/>
          </p:nvPr>
        </p:nvSpPr>
        <p:spPr>
          <a:xfrm>
            <a:off x="720000" y="4438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Diffusion Models</a:t>
            </a:r>
            <a:endParaRPr/>
          </a:p>
        </p:txBody>
      </p:sp>
      <p:pic>
        <p:nvPicPr>
          <p:cNvPr id="1648" name="Google Shape;1648;p37"/>
          <p:cNvPicPr preferRelativeResize="0"/>
          <p:nvPr/>
        </p:nvPicPr>
        <p:blipFill>
          <a:blip r:embed="rId3">
            <a:alphaModFix/>
          </a:blip>
          <a:stretch>
            <a:fillRect/>
          </a:stretch>
        </p:blipFill>
        <p:spPr>
          <a:xfrm>
            <a:off x="782336" y="2018462"/>
            <a:ext cx="7579325" cy="110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38"/>
          <p:cNvSpPr txBox="1"/>
          <p:nvPr>
            <p:ph type="title"/>
          </p:nvPr>
        </p:nvSpPr>
        <p:spPr>
          <a:xfrm>
            <a:off x="720000" y="3365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Stable Diffusion</a:t>
            </a:r>
            <a:endParaRPr/>
          </a:p>
        </p:txBody>
      </p:sp>
      <p:pic>
        <p:nvPicPr>
          <p:cNvPr id="1654" name="Google Shape;1654;p38"/>
          <p:cNvPicPr preferRelativeResize="0"/>
          <p:nvPr/>
        </p:nvPicPr>
        <p:blipFill>
          <a:blip r:embed="rId3">
            <a:alphaModFix/>
          </a:blip>
          <a:stretch>
            <a:fillRect/>
          </a:stretch>
        </p:blipFill>
        <p:spPr>
          <a:xfrm>
            <a:off x="3065850" y="1272225"/>
            <a:ext cx="5895101" cy="3187149"/>
          </a:xfrm>
          <a:prstGeom prst="rect">
            <a:avLst/>
          </a:prstGeom>
          <a:noFill/>
          <a:ln>
            <a:noFill/>
          </a:ln>
        </p:spPr>
      </p:pic>
      <p:pic>
        <p:nvPicPr>
          <p:cNvPr id="1655" name="Google Shape;1655;p38"/>
          <p:cNvPicPr preferRelativeResize="0"/>
          <p:nvPr/>
        </p:nvPicPr>
        <p:blipFill>
          <a:blip r:embed="rId4">
            <a:alphaModFix/>
          </a:blip>
          <a:stretch>
            <a:fillRect/>
          </a:stretch>
        </p:blipFill>
        <p:spPr>
          <a:xfrm>
            <a:off x="342425" y="1567635"/>
            <a:ext cx="2596350" cy="2596350"/>
          </a:xfrm>
          <a:prstGeom prst="rect">
            <a:avLst/>
          </a:prstGeom>
          <a:noFill/>
          <a:ln>
            <a:noFill/>
          </a:ln>
        </p:spPr>
      </p:pic>
      <p:sp>
        <p:nvSpPr>
          <p:cNvPr id="1656" name="Google Shape;1656;p38"/>
          <p:cNvSpPr txBox="1"/>
          <p:nvPr/>
        </p:nvSpPr>
        <p:spPr>
          <a:xfrm>
            <a:off x="1938325" y="1912975"/>
            <a:ext cx="760200" cy="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latin typeface="Manrope"/>
                <a:ea typeface="Manrope"/>
                <a:cs typeface="Manrope"/>
                <a:sym typeface="Manrope"/>
              </a:rPr>
              <a:t>Pixel space</a:t>
            </a:r>
            <a:endParaRPr>
              <a:solidFill>
                <a:srgbClr val="0D0D0D"/>
              </a:solidFill>
              <a:latin typeface="Manrope"/>
              <a:ea typeface="Manrope"/>
              <a:cs typeface="Manrope"/>
              <a:sym typeface="Manrope"/>
            </a:endParaRPr>
          </a:p>
        </p:txBody>
      </p:sp>
      <p:sp>
        <p:nvSpPr>
          <p:cNvPr id="1657" name="Google Shape;1657;p38"/>
          <p:cNvSpPr txBox="1"/>
          <p:nvPr/>
        </p:nvSpPr>
        <p:spPr>
          <a:xfrm>
            <a:off x="1938325" y="3230900"/>
            <a:ext cx="760200" cy="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latin typeface="Manrope"/>
                <a:ea typeface="Manrope"/>
                <a:cs typeface="Manrope"/>
                <a:sym typeface="Manrope"/>
              </a:rPr>
              <a:t>Latent </a:t>
            </a:r>
            <a:br>
              <a:rPr lang="en">
                <a:solidFill>
                  <a:srgbClr val="0D0D0D"/>
                </a:solidFill>
                <a:latin typeface="Manrope"/>
                <a:ea typeface="Manrope"/>
                <a:cs typeface="Manrope"/>
                <a:sym typeface="Manrope"/>
              </a:rPr>
            </a:br>
            <a:r>
              <a:rPr lang="en">
                <a:solidFill>
                  <a:srgbClr val="0D0D0D"/>
                </a:solidFill>
                <a:latin typeface="Manrope"/>
                <a:ea typeface="Manrope"/>
                <a:cs typeface="Manrope"/>
                <a:sym typeface="Manrope"/>
              </a:rPr>
              <a:t>space</a:t>
            </a:r>
            <a:endParaRPr>
              <a:solidFill>
                <a:srgbClr val="0D0D0D"/>
              </a:solidFill>
              <a:latin typeface="Manrope"/>
              <a:ea typeface="Manrope"/>
              <a:cs typeface="Manrope"/>
              <a:sym typeface="Manrop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1" name="Shape 1661"/>
        <p:cNvGrpSpPr/>
        <p:nvPr/>
      </p:nvGrpSpPr>
      <p:grpSpPr>
        <a:xfrm>
          <a:off x="0" y="0"/>
          <a:ext cx="0" cy="0"/>
          <a:chOff x="0" y="0"/>
          <a:chExt cx="0" cy="0"/>
        </a:xfrm>
      </p:grpSpPr>
      <p:sp>
        <p:nvSpPr>
          <p:cNvPr id="1662" name="Google Shape;1662;p39"/>
          <p:cNvSpPr txBox="1"/>
          <p:nvPr>
            <p:ph type="title"/>
          </p:nvPr>
        </p:nvSpPr>
        <p:spPr>
          <a:xfrm>
            <a:off x="720000" y="3365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Stable Diffusion</a:t>
            </a:r>
            <a:endParaRPr/>
          </a:p>
        </p:txBody>
      </p:sp>
      <p:pic>
        <p:nvPicPr>
          <p:cNvPr id="1663" name="Google Shape;1663;p39"/>
          <p:cNvPicPr preferRelativeResize="0"/>
          <p:nvPr/>
        </p:nvPicPr>
        <p:blipFill>
          <a:blip r:embed="rId3">
            <a:alphaModFix/>
          </a:blip>
          <a:stretch>
            <a:fillRect/>
          </a:stretch>
        </p:blipFill>
        <p:spPr>
          <a:xfrm>
            <a:off x="1098525" y="1105900"/>
            <a:ext cx="6759450" cy="335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40"/>
          <p:cNvSpPr txBox="1"/>
          <p:nvPr>
            <p:ph type="title"/>
          </p:nvPr>
        </p:nvSpPr>
        <p:spPr>
          <a:xfrm>
            <a:off x="1186500" y="365750"/>
            <a:ext cx="67710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Latest Release - Stable Cascade </a:t>
            </a:r>
            <a:endParaRPr/>
          </a:p>
        </p:txBody>
      </p:sp>
      <p:sp>
        <p:nvSpPr>
          <p:cNvPr id="1669" name="Google Shape;1669;p40"/>
          <p:cNvSpPr txBox="1"/>
          <p:nvPr>
            <p:ph idx="1" type="body"/>
          </p:nvPr>
        </p:nvSpPr>
        <p:spPr>
          <a:xfrm>
            <a:off x="720000" y="4214074"/>
            <a:ext cx="77040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Click </a:t>
            </a:r>
            <a:r>
              <a:rPr b="1" lang="en" u="sng">
                <a:solidFill>
                  <a:schemeClr val="hlink"/>
                </a:solidFill>
                <a:hlinkClick r:id="rId3"/>
              </a:rPr>
              <a:t>here</a:t>
            </a:r>
            <a:r>
              <a:rPr lang="en"/>
              <a:t> to try it out!</a:t>
            </a:r>
            <a:endParaRPr/>
          </a:p>
        </p:txBody>
      </p:sp>
      <p:pic>
        <p:nvPicPr>
          <p:cNvPr id="1670" name="Google Shape;1670;p40"/>
          <p:cNvPicPr preferRelativeResize="0"/>
          <p:nvPr/>
        </p:nvPicPr>
        <p:blipFill>
          <a:blip r:embed="rId4">
            <a:alphaModFix/>
          </a:blip>
          <a:stretch>
            <a:fillRect/>
          </a:stretch>
        </p:blipFill>
        <p:spPr>
          <a:xfrm>
            <a:off x="3074588" y="1066860"/>
            <a:ext cx="2994813" cy="29948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pic>
        <p:nvPicPr>
          <p:cNvPr id="1675" name="Google Shape;1675;p41"/>
          <p:cNvPicPr preferRelativeResize="0"/>
          <p:nvPr/>
        </p:nvPicPr>
        <p:blipFill>
          <a:blip r:embed="rId3">
            <a:alphaModFix/>
          </a:blip>
          <a:stretch>
            <a:fillRect/>
          </a:stretch>
        </p:blipFill>
        <p:spPr>
          <a:xfrm>
            <a:off x="6206150" y="2522667"/>
            <a:ext cx="2937851" cy="2620832"/>
          </a:xfrm>
          <a:prstGeom prst="rect">
            <a:avLst/>
          </a:prstGeom>
          <a:noFill/>
          <a:ln>
            <a:noFill/>
          </a:ln>
        </p:spPr>
      </p:pic>
      <p:sp>
        <p:nvSpPr>
          <p:cNvPr id="1676" name="Google Shape;1676;p41"/>
          <p:cNvSpPr txBox="1"/>
          <p:nvPr>
            <p:ph type="title"/>
          </p:nvPr>
        </p:nvSpPr>
        <p:spPr>
          <a:xfrm>
            <a:off x="422850" y="1556450"/>
            <a:ext cx="79665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Personalization</a:t>
            </a:r>
            <a:endParaRPr sz="4500"/>
          </a:p>
        </p:txBody>
      </p:sp>
      <p:sp>
        <p:nvSpPr>
          <p:cNvPr id="1677" name="Google Shape;1677;p41"/>
          <p:cNvSpPr txBox="1"/>
          <p:nvPr/>
        </p:nvSpPr>
        <p:spPr>
          <a:xfrm>
            <a:off x="1907500" y="2371675"/>
            <a:ext cx="4778100" cy="12621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Roboto Serif"/>
                <a:ea typeface="Roboto Serif"/>
                <a:cs typeface="Roboto Serif"/>
                <a:sym typeface="Roboto Serif"/>
              </a:rPr>
              <a:t>Usually*</a:t>
            </a:r>
            <a:r>
              <a:rPr lang="en">
                <a:solidFill>
                  <a:schemeClr val="dk1"/>
                </a:solidFill>
                <a:latin typeface="Roboto Serif"/>
                <a:ea typeface="Roboto Serif"/>
                <a:cs typeface="Roboto Serif"/>
                <a:sym typeface="Roboto Serif"/>
              </a:rPr>
              <a:t>, refers to the process of teaching</a:t>
            </a:r>
            <a:r>
              <a:rPr lang="en">
                <a:solidFill>
                  <a:schemeClr val="dk1"/>
                </a:solidFill>
                <a:latin typeface="Roboto Serif"/>
                <a:ea typeface="Roboto Serif"/>
                <a:cs typeface="Roboto Serif"/>
                <a:sym typeface="Roboto Serif"/>
              </a:rPr>
              <a:t> </a:t>
            </a:r>
            <a:r>
              <a:rPr lang="en">
                <a:solidFill>
                  <a:schemeClr val="dk1"/>
                </a:solidFill>
                <a:latin typeface="Roboto Serif"/>
                <a:ea typeface="Roboto Serif"/>
                <a:cs typeface="Roboto Serif"/>
                <a:sym typeface="Roboto Serif"/>
              </a:rPr>
              <a:t>new concepts to a diffusion model by using specialized forms of fine-tuning.</a:t>
            </a:r>
            <a:endParaRPr>
              <a:solidFill>
                <a:schemeClr val="dk1"/>
              </a:solidFill>
              <a:latin typeface="Roboto Serif"/>
              <a:ea typeface="Roboto Serif"/>
              <a:cs typeface="Roboto Serif"/>
              <a:sym typeface="Roboto Serif"/>
            </a:endParaRPr>
          </a:p>
          <a:p>
            <a:pPr indent="0" lvl="0" marL="0" rtl="0" algn="l">
              <a:spcBef>
                <a:spcPts val="0"/>
              </a:spcBef>
              <a:spcAft>
                <a:spcPts val="0"/>
              </a:spcAft>
              <a:buNone/>
            </a:pPr>
            <a:r>
              <a:t/>
            </a:r>
            <a:endParaRPr>
              <a:solidFill>
                <a:schemeClr val="dk1"/>
              </a:solidFill>
              <a:latin typeface="Roboto Serif"/>
              <a:ea typeface="Roboto Serif"/>
              <a:cs typeface="Roboto Serif"/>
              <a:sym typeface="Roboto Serif"/>
            </a:endParaRPr>
          </a:p>
          <a:p>
            <a:pPr indent="0" lvl="0" marL="0" rtl="0" algn="l">
              <a:spcBef>
                <a:spcPts val="0"/>
              </a:spcBef>
              <a:spcAft>
                <a:spcPts val="0"/>
              </a:spcAft>
              <a:buNone/>
            </a:pPr>
            <a:r>
              <a:rPr lang="en">
                <a:solidFill>
                  <a:schemeClr val="dk1"/>
                </a:solidFill>
                <a:latin typeface="Roboto Serif"/>
                <a:ea typeface="Roboto Serif"/>
                <a:cs typeface="Roboto Serif"/>
                <a:sym typeface="Roboto Serif"/>
              </a:rPr>
              <a:t>E.g. Dreambooth, Textual Inversion, LoRA</a:t>
            </a:r>
            <a:endParaRPr>
              <a:solidFill>
                <a:schemeClr val="dk1"/>
              </a:solidFill>
              <a:latin typeface="Roboto Serif"/>
              <a:ea typeface="Roboto Serif"/>
              <a:cs typeface="Roboto Serif"/>
              <a:sym typeface="Roboto Serif"/>
            </a:endParaRPr>
          </a:p>
        </p:txBody>
      </p:sp>
      <p:sp>
        <p:nvSpPr>
          <p:cNvPr id="1678" name="Google Shape;1678;p41"/>
          <p:cNvSpPr txBox="1"/>
          <p:nvPr/>
        </p:nvSpPr>
        <p:spPr>
          <a:xfrm>
            <a:off x="2078875" y="4235825"/>
            <a:ext cx="56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 </a:t>
            </a:r>
            <a:endParaRPr>
              <a:solidFill>
                <a:schemeClr val="dk1"/>
              </a:solidFill>
              <a:latin typeface="Manrope"/>
              <a:ea typeface="Manrope"/>
              <a:cs typeface="Manrope"/>
              <a:sym typeface="Manrope"/>
            </a:endParaRPr>
          </a:p>
        </p:txBody>
      </p:sp>
      <p:sp>
        <p:nvSpPr>
          <p:cNvPr id="1679" name="Google Shape;1679;p41"/>
          <p:cNvSpPr txBox="1"/>
          <p:nvPr/>
        </p:nvSpPr>
        <p:spPr>
          <a:xfrm>
            <a:off x="1848950" y="927200"/>
            <a:ext cx="25473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chemeClr val="dk1"/>
                </a:solidFill>
                <a:latin typeface="Montserrat Medium"/>
                <a:ea typeface="Montserrat Medium"/>
                <a:cs typeface="Montserrat Medium"/>
                <a:sym typeface="Montserrat Medium"/>
              </a:rPr>
              <a:t>What is</a:t>
            </a:r>
            <a:endParaRPr sz="4500">
              <a:solidFill>
                <a:schemeClr val="dk1"/>
              </a:solidFill>
              <a:latin typeface="Montserrat Medium"/>
              <a:ea typeface="Montserrat Medium"/>
              <a:cs typeface="Montserrat Medium"/>
              <a:sym typeface="Montserrat Medium"/>
            </a:endParaRPr>
          </a:p>
        </p:txBody>
      </p:sp>
      <p:sp>
        <p:nvSpPr>
          <p:cNvPr id="1680" name="Google Shape;1680;p41"/>
          <p:cNvSpPr txBox="1"/>
          <p:nvPr/>
        </p:nvSpPr>
        <p:spPr>
          <a:xfrm>
            <a:off x="6826600" y="1488575"/>
            <a:ext cx="1087500" cy="11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200">
                <a:solidFill>
                  <a:schemeClr val="dk1"/>
                </a:solidFill>
                <a:latin typeface="Montserrat Thin"/>
                <a:ea typeface="Montserrat Thin"/>
                <a:cs typeface="Montserrat Thin"/>
                <a:sym typeface="Montserrat Thin"/>
              </a:rPr>
              <a:t>?</a:t>
            </a:r>
            <a:endParaRPr sz="8200">
              <a:solidFill>
                <a:schemeClr val="dk1"/>
              </a:solidFill>
              <a:latin typeface="Montserrat Thin"/>
              <a:ea typeface="Montserrat Thin"/>
              <a:cs typeface="Montserrat Thin"/>
              <a:sym typeface="Montserrat Th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42"/>
          <p:cNvSpPr txBox="1"/>
          <p:nvPr>
            <p:ph type="title"/>
          </p:nvPr>
        </p:nvSpPr>
        <p:spPr>
          <a:xfrm>
            <a:off x="613625" y="2616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Textual Inversion</a:t>
            </a:r>
            <a:endParaRPr/>
          </a:p>
        </p:txBody>
      </p:sp>
      <p:sp>
        <p:nvSpPr>
          <p:cNvPr id="1686" name="Google Shape;1686;p42"/>
          <p:cNvSpPr txBox="1"/>
          <p:nvPr/>
        </p:nvSpPr>
        <p:spPr>
          <a:xfrm>
            <a:off x="886825" y="4507900"/>
            <a:ext cx="7525200" cy="243900"/>
          </a:xfrm>
          <a:prstGeom prst="rect">
            <a:avLst/>
          </a:prstGeom>
          <a:noFill/>
          <a:ln>
            <a:noFill/>
          </a:ln>
        </p:spPr>
        <p:txBody>
          <a:bodyPr anchorCtr="0" anchor="t" bIns="91425" lIns="91425" spcFirstLastPara="1" rIns="91425" wrap="square" tIns="91425">
            <a:noAutofit/>
          </a:bodyPr>
          <a:lstStyle/>
          <a:p>
            <a:pPr indent="0" lvl="0" marL="0" rtl="0" algn="ctr">
              <a:lnSpc>
                <a:spcPct val="112500"/>
              </a:lnSpc>
              <a:spcBef>
                <a:spcPts val="0"/>
              </a:spcBef>
              <a:spcAft>
                <a:spcPts val="0"/>
              </a:spcAft>
              <a:buNone/>
            </a:pPr>
            <a:r>
              <a:rPr lang="en" sz="1100">
                <a:solidFill>
                  <a:schemeClr val="dk1"/>
                </a:solidFill>
                <a:latin typeface="Montserrat"/>
                <a:ea typeface="Montserrat"/>
                <a:cs typeface="Montserrat"/>
                <a:sym typeface="Montserrat"/>
              </a:rPr>
              <a:t>Gal, Rinon, et al. "An image is worth one word: Personalizing text-to-image generation using textual inversion."</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Thin"/>
              <a:ea typeface="Montserrat Thin"/>
              <a:cs typeface="Montserrat Thin"/>
              <a:sym typeface="Montserrat Thin"/>
            </a:endParaRPr>
          </a:p>
        </p:txBody>
      </p:sp>
      <p:sp>
        <p:nvSpPr>
          <p:cNvPr id="1687" name="Google Shape;1687;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D0D0D"/>
              </a:solidFill>
              <a:latin typeface="Montserrat"/>
              <a:ea typeface="Montserrat"/>
              <a:cs typeface="Montserrat"/>
              <a:sym typeface="Montserrat"/>
            </a:endParaRPr>
          </a:p>
        </p:txBody>
      </p:sp>
      <p:grpSp>
        <p:nvGrpSpPr>
          <p:cNvPr id="1688" name="Google Shape;1688;p42"/>
          <p:cNvGrpSpPr/>
          <p:nvPr/>
        </p:nvGrpSpPr>
        <p:grpSpPr>
          <a:xfrm>
            <a:off x="965540" y="868900"/>
            <a:ext cx="7212931" cy="1777800"/>
            <a:chOff x="907692" y="1141900"/>
            <a:chExt cx="7271100" cy="1777800"/>
          </a:xfrm>
        </p:grpSpPr>
        <p:sp>
          <p:nvSpPr>
            <p:cNvPr id="1689" name="Google Shape;1689;p42"/>
            <p:cNvSpPr txBox="1"/>
            <p:nvPr/>
          </p:nvSpPr>
          <p:spPr>
            <a:xfrm>
              <a:off x="907692" y="1141900"/>
              <a:ext cx="7271100" cy="1777800"/>
            </a:xfrm>
            <a:prstGeom prst="rect">
              <a:avLst/>
            </a:prstGeom>
            <a:noFill/>
            <a:ln cap="flat" cmpd="sng" w="19050">
              <a:solidFill>
                <a:srgbClr val="EAD1D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50">
                  <a:solidFill>
                    <a:schemeClr val="lt2"/>
                  </a:solidFill>
                  <a:latin typeface="Roboto Serif"/>
                  <a:ea typeface="Roboto Serif"/>
                  <a:cs typeface="Roboto Serif"/>
                  <a:sym typeface="Roboto Serif"/>
                </a:rPr>
                <a:t>Textual Inversion</a:t>
              </a:r>
              <a:r>
                <a:rPr lang="en" sz="1350">
                  <a:solidFill>
                    <a:schemeClr val="lt2"/>
                  </a:solidFill>
                  <a:latin typeface="Roboto Serif"/>
                  <a:ea typeface="Roboto Serif"/>
                  <a:cs typeface="Roboto Serif"/>
                  <a:sym typeface="Roboto Serif"/>
                </a:rPr>
                <a:t> </a:t>
              </a:r>
              <a:endParaRPr sz="1350">
                <a:solidFill>
                  <a:schemeClr val="lt2"/>
                </a:solidFill>
                <a:latin typeface="Roboto Serif"/>
                <a:ea typeface="Roboto Serif"/>
                <a:cs typeface="Roboto Serif"/>
                <a:sym typeface="Roboto Serif"/>
              </a:endParaRPr>
            </a:p>
            <a:p>
              <a:pPr indent="0" lvl="0" marL="0" rtl="0" algn="l">
                <a:spcBef>
                  <a:spcPts val="0"/>
                </a:spcBef>
                <a:spcAft>
                  <a:spcPts val="0"/>
                </a:spcAft>
                <a:buNone/>
              </a:pPr>
              <a:r>
                <a:t/>
              </a:r>
              <a:endParaRPr sz="1350">
                <a:solidFill>
                  <a:schemeClr val="dk1"/>
                </a:solidFill>
                <a:latin typeface="Roboto Serif"/>
                <a:ea typeface="Roboto Serif"/>
                <a:cs typeface="Roboto Serif"/>
                <a:sym typeface="Roboto Serif"/>
              </a:endParaRPr>
            </a:p>
            <a:p>
              <a:pPr indent="0" lvl="0" marL="0" rtl="0" algn="l">
                <a:spcBef>
                  <a:spcPts val="0"/>
                </a:spcBef>
                <a:spcAft>
                  <a:spcPts val="0"/>
                </a:spcAft>
                <a:buNone/>
              </a:pPr>
              <a:r>
                <a:rPr i="1" lang="en" sz="1350">
                  <a:solidFill>
                    <a:schemeClr val="lt2"/>
                  </a:solidFill>
                  <a:latin typeface="Roboto Serif"/>
                  <a:ea typeface="Roboto Serif"/>
                  <a:cs typeface="Roboto Serif"/>
                  <a:sym typeface="Roboto Serif"/>
                </a:rPr>
                <a:t>(Fine Tuning Technique)</a:t>
              </a:r>
              <a:endParaRPr i="1" sz="1350">
                <a:solidFill>
                  <a:schemeClr val="lt2"/>
                </a:solidFill>
                <a:latin typeface="Roboto Serif"/>
                <a:ea typeface="Roboto Serif"/>
                <a:cs typeface="Roboto Serif"/>
                <a:sym typeface="Roboto Serif"/>
              </a:endParaRPr>
            </a:p>
            <a:p>
              <a:pPr indent="0" lvl="0" marL="0" rtl="0" algn="l">
                <a:spcBef>
                  <a:spcPts val="0"/>
                </a:spcBef>
                <a:spcAft>
                  <a:spcPts val="0"/>
                </a:spcAft>
                <a:buNone/>
              </a:pPr>
              <a:r>
                <a:rPr lang="en">
                  <a:solidFill>
                    <a:schemeClr val="dk1"/>
                  </a:solidFill>
                  <a:latin typeface="Roboto Serif"/>
                  <a:ea typeface="Roboto Serif"/>
                  <a:cs typeface="Roboto Serif"/>
                  <a:sym typeface="Roboto Serif"/>
                </a:rPr>
                <a:t>When we teach a new </a:t>
              </a:r>
              <a:r>
                <a:rPr lang="en">
                  <a:solidFill>
                    <a:schemeClr val="dk1"/>
                  </a:solidFill>
                  <a:latin typeface="Roboto Serif"/>
                  <a:ea typeface="Roboto Serif"/>
                  <a:cs typeface="Roboto Serif"/>
                  <a:sym typeface="Roboto Serif"/>
                </a:rPr>
                <a:t>concept</a:t>
              </a:r>
              <a:r>
                <a:rPr lang="en">
                  <a:solidFill>
                    <a:schemeClr val="dk1"/>
                  </a:solidFill>
                  <a:latin typeface="Roboto Serif"/>
                  <a:ea typeface="Roboto Serif"/>
                  <a:cs typeface="Roboto Serif"/>
                  <a:sym typeface="Roboto Serif"/>
                </a:rPr>
                <a:t> to </a:t>
              </a:r>
              <a:r>
                <a:rPr lang="en">
                  <a:solidFill>
                    <a:schemeClr val="dk1"/>
                  </a:solidFill>
                  <a:uFill>
                    <a:noFill/>
                  </a:uFill>
                  <a:latin typeface="Roboto Serif"/>
                  <a:ea typeface="Roboto Serif"/>
                  <a:cs typeface="Roboto Serif"/>
                  <a:sym typeface="Roboto Serif"/>
                  <a:hlinkClick r:id="rId3">
                    <a:extLst>
                      <a:ext uri="{A12FA001-AC4F-418D-AE19-62706E023703}">
                        <ahyp:hlinkClr val="tx"/>
                      </a:ext>
                    </a:extLst>
                  </a:hlinkClick>
                </a:rPr>
                <a:t>Stable Diffusion</a:t>
              </a:r>
              <a:r>
                <a:rPr lang="en">
                  <a:solidFill>
                    <a:schemeClr val="dk1"/>
                  </a:solidFill>
                  <a:latin typeface="Roboto Serif"/>
                  <a:ea typeface="Roboto Serif"/>
                  <a:cs typeface="Roboto Serif"/>
                  <a:sym typeface="Roboto Serif"/>
                </a:rPr>
                <a:t> by </a:t>
              </a:r>
              <a:r>
                <a:rPr lang="en">
                  <a:solidFill>
                    <a:schemeClr val="dk1"/>
                  </a:solidFill>
                  <a:latin typeface="Roboto Serif"/>
                  <a:ea typeface="Roboto Serif"/>
                  <a:cs typeface="Roboto Serif"/>
                  <a:sym typeface="Roboto Serif"/>
                </a:rPr>
                <a:t>finding new text embeddings that represent the concept. These embeddings are then linked to new pseudo-words, which can be incorporated into new sentences like any other word. </a:t>
              </a:r>
              <a:endParaRPr sz="1600">
                <a:solidFill>
                  <a:schemeClr val="dk1"/>
                </a:solidFill>
                <a:latin typeface="Roboto Serif"/>
                <a:ea typeface="Roboto Serif"/>
                <a:cs typeface="Roboto Serif"/>
                <a:sym typeface="Roboto Serif"/>
              </a:endParaRPr>
            </a:p>
          </p:txBody>
        </p:sp>
        <p:cxnSp>
          <p:nvCxnSpPr>
            <p:cNvPr id="1690" name="Google Shape;1690;p42"/>
            <p:cNvCxnSpPr/>
            <p:nvPr/>
          </p:nvCxnSpPr>
          <p:spPr>
            <a:xfrm>
              <a:off x="1046200" y="1620175"/>
              <a:ext cx="6402600" cy="0"/>
            </a:xfrm>
            <a:prstGeom prst="straightConnector1">
              <a:avLst/>
            </a:prstGeom>
            <a:noFill/>
            <a:ln cap="flat" cmpd="sng" w="19050">
              <a:solidFill>
                <a:schemeClr val="lt2"/>
              </a:solidFill>
              <a:prstDash val="solid"/>
              <a:round/>
              <a:headEnd len="med" w="med" type="none"/>
              <a:tailEnd len="med" w="med" type="none"/>
            </a:ln>
          </p:spPr>
        </p:cxnSp>
      </p:grpSp>
      <p:pic>
        <p:nvPicPr>
          <p:cNvPr id="1691" name="Google Shape;1691;p42"/>
          <p:cNvPicPr preferRelativeResize="0"/>
          <p:nvPr/>
        </p:nvPicPr>
        <p:blipFill rotWithShape="1">
          <a:blip r:embed="rId4">
            <a:alphaModFix/>
          </a:blip>
          <a:srcRect b="17709" l="0" r="0" t="0"/>
          <a:stretch/>
        </p:blipFill>
        <p:spPr>
          <a:xfrm>
            <a:off x="965550" y="2730100"/>
            <a:ext cx="7237426" cy="1777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43"/>
          <p:cNvSpPr txBox="1"/>
          <p:nvPr>
            <p:ph type="title"/>
          </p:nvPr>
        </p:nvSpPr>
        <p:spPr>
          <a:xfrm>
            <a:off x="613625" y="2616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Textual Inversion</a:t>
            </a:r>
            <a:endParaRPr/>
          </a:p>
        </p:txBody>
      </p:sp>
      <p:sp>
        <p:nvSpPr>
          <p:cNvPr id="1697" name="Google Shape;1697;p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D0D0D"/>
              </a:solidFill>
              <a:latin typeface="Montserrat"/>
              <a:ea typeface="Montserrat"/>
              <a:cs typeface="Montserrat"/>
              <a:sym typeface="Montserrat"/>
            </a:endParaRPr>
          </a:p>
        </p:txBody>
      </p:sp>
      <p:sp>
        <p:nvSpPr>
          <p:cNvPr id="1698" name="Google Shape;1698;p43"/>
          <p:cNvSpPr txBox="1"/>
          <p:nvPr/>
        </p:nvSpPr>
        <p:spPr>
          <a:xfrm>
            <a:off x="886825" y="4507900"/>
            <a:ext cx="7525200" cy="243900"/>
          </a:xfrm>
          <a:prstGeom prst="rect">
            <a:avLst/>
          </a:prstGeom>
          <a:noFill/>
          <a:ln>
            <a:noFill/>
          </a:ln>
        </p:spPr>
        <p:txBody>
          <a:bodyPr anchorCtr="0" anchor="t" bIns="91425" lIns="91425" spcFirstLastPara="1" rIns="91425" wrap="square" tIns="91425">
            <a:noAutofit/>
          </a:bodyPr>
          <a:lstStyle/>
          <a:p>
            <a:pPr indent="0" lvl="0" marL="0" rtl="0" algn="ctr">
              <a:lnSpc>
                <a:spcPct val="112500"/>
              </a:lnSpc>
              <a:spcBef>
                <a:spcPts val="0"/>
              </a:spcBef>
              <a:spcAft>
                <a:spcPts val="0"/>
              </a:spcAft>
              <a:buNone/>
            </a:pPr>
            <a:r>
              <a:rPr lang="en" sz="1100">
                <a:solidFill>
                  <a:schemeClr val="dk1"/>
                </a:solidFill>
                <a:latin typeface="Montserrat"/>
                <a:ea typeface="Montserrat"/>
                <a:cs typeface="Montserrat"/>
                <a:sym typeface="Montserrat"/>
              </a:rPr>
              <a:t>Gal, Rinon, et al. "An image is worth one word: Personalizing text-to-image generation using textual inversion."</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Thin"/>
              <a:ea typeface="Montserrat Thin"/>
              <a:cs typeface="Montserrat Thin"/>
              <a:sym typeface="Montserrat Thin"/>
            </a:endParaRPr>
          </a:p>
        </p:txBody>
      </p:sp>
      <p:pic>
        <p:nvPicPr>
          <p:cNvPr id="1699" name="Google Shape;1699;p43"/>
          <p:cNvPicPr preferRelativeResize="0"/>
          <p:nvPr/>
        </p:nvPicPr>
        <p:blipFill>
          <a:blip r:embed="rId3">
            <a:alphaModFix/>
          </a:blip>
          <a:stretch>
            <a:fillRect/>
          </a:stretch>
        </p:blipFill>
        <p:spPr>
          <a:xfrm>
            <a:off x="965588" y="964575"/>
            <a:ext cx="7212825" cy="4064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utch School Center by Slidesgo">
  <a:themeElements>
    <a:clrScheme name="Simple Light">
      <a:dk1>
        <a:srgbClr val="FFFFFF"/>
      </a:dk1>
      <a:lt1>
        <a:srgbClr val="FFC21F"/>
      </a:lt1>
      <a:dk2>
        <a:srgbClr val="E7003D"/>
      </a:dk2>
      <a:lt2>
        <a:srgbClr val="84A3FF"/>
      </a:lt2>
      <a:accent1>
        <a:srgbClr val="1B49C5"/>
      </a:accent1>
      <a:accent2>
        <a:srgbClr val="232740"/>
      </a:accent2>
      <a:accent3>
        <a:srgbClr val="F58638"/>
      </a:accent3>
      <a:accent4>
        <a:srgbClr val="E477D4"/>
      </a:accent4>
      <a:accent5>
        <a:srgbClr val="936CCF"/>
      </a:accent5>
      <a:accent6>
        <a:srgbClr val="2291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